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72" r:id="rId7"/>
    <p:sldId id="263" r:id="rId8"/>
    <p:sldId id="264" r:id="rId9"/>
    <p:sldId id="266" r:id="rId10"/>
    <p:sldId id="273" r:id="rId11"/>
    <p:sldId id="268" r:id="rId12"/>
    <p:sldId id="280" r:id="rId13"/>
    <p:sldId id="275" r:id="rId14"/>
    <p:sldId id="281" r:id="rId15"/>
    <p:sldId id="276" r:id="rId16"/>
    <p:sldId id="269" r:id="rId17"/>
    <p:sldId id="270" r:id="rId18"/>
    <p:sldId id="271" r:id="rId19"/>
    <p:sldId id="274" r:id="rId20"/>
    <p:sldId id="282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355C-88BA-4060-BD3F-8F4A80E26BE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8BC-7F2F-4BF9-972E-DAE87D5DB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66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1F8BC-7F2F-4BF9-972E-DAE87D5DB0F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1F8BC-7F2F-4BF9-972E-DAE87D5DB0F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29209" y="3262934"/>
            <a:ext cx="4654000" cy="74213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«Прядение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ткачество» 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29600" cy="165618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Педагогический проект по Социокультурным истокам в подготовительной группе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896" y="140251"/>
            <a:ext cx="1656184" cy="1242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40251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Муниципальное бюджетное дошкольное образовательное учреждение «Детский сад общеразвивающего вида с приоритетным осуществлением деятельности по </a:t>
            </a:r>
            <a:r>
              <a:rPr lang="ru-RU" sz="1400" dirty="0" smtClean="0"/>
              <a:t>социально-личностному </a:t>
            </a:r>
            <a:r>
              <a:rPr lang="ru-RU" sz="1400" dirty="0"/>
              <a:t>направлению развития детей № </a:t>
            </a:r>
            <a:r>
              <a:rPr lang="ru-RU" sz="1400" dirty="0" smtClean="0"/>
              <a:t>18«Улыбка»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6272976"/>
            <a:ext cx="283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г. Ханты – </a:t>
            </a:r>
            <a:r>
              <a:rPr lang="ru-RU" sz="1400" dirty="0" err="1"/>
              <a:t>М</a:t>
            </a:r>
            <a:r>
              <a:rPr lang="ru-RU" sz="1400" dirty="0" err="1" smtClean="0"/>
              <a:t>ансийск</a:t>
            </a:r>
            <a:r>
              <a:rPr lang="ru-RU" sz="1400" dirty="0" smtClean="0"/>
              <a:t>  2022-23 г.г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4005064"/>
            <a:ext cx="17488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mtClean="0"/>
              <a:t>Воспитатель:</a:t>
            </a:r>
            <a:endParaRPr lang="ru-RU" dirty="0" smtClean="0"/>
          </a:p>
          <a:p>
            <a:r>
              <a:rPr lang="ru-RU" dirty="0" err="1" smtClean="0"/>
              <a:t>Шлотгауэр</a:t>
            </a:r>
            <a:r>
              <a:rPr lang="ru-RU" dirty="0" smtClean="0"/>
              <a:t> С.Ф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389899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512501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C:\Users\Admin\AppData\Local\Microsoft\Windows\INetCache\Content.Word\IMG_20230316_1012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248472" cy="34048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004048" y="476672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Знакомство  детей с понятием прядение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AppData\Local\Microsoft\Windows\INetCache\Content.Word\IMG_20230316_1017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880320" cy="3340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Admin\AppData\Local\Microsoft\Windows\INetCache\Content.Word\IMG_20230316_101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060848"/>
            <a:ext cx="2736304" cy="3456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Admin\AppData\Local\Microsoft\Windows\INetCache\Content.Word\IMG_20230316_1015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3096344" cy="35283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83568" y="47667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«Три девицы под окном …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Пряли поздно вечерком»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323_155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472608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Мы клубочки свои взяли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 по ручкам покатали,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Левой ручкой передали,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 клубочек перед нами.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AppData\Local\Microsoft\Windows\INetCache\Content.Word\IMG_20230323_155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283968" cy="4137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Admin\AppData\Local\Microsoft\Windows\INetCache\Content.Word\IMG_20230323_155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248472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Admin\AppData\Local\Microsoft\Windows\INetCache\Content.Word\IMG_20230405_1409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67240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405_1409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188638"/>
            <a:ext cx="3312368" cy="3960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Admin\AppData\Local\Microsoft\Windows\INetCache\Content.Word\IMG_20230323_1605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3744416" cy="27981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Admin\AppData\Local\Microsoft\Windows\INetCache\Content.Word\IMG_20230323_1603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01008"/>
            <a:ext cx="4196552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405_1409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07396" y="657100"/>
            <a:ext cx="36012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Улыбка\AppData\Local\Microsoft\Windows\Temporary Internet Files\Content.Word\IMG_20230406_162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7180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Улыбка\AppData\Local\Microsoft\Windows\Temporary Internet Files\Content.Word\IMG_20230406_1616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952328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Улыбка\AppData\Local\Microsoft\Windows\Temporary Internet Files\Content.Word\IMG_20230406_1614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456384" cy="2767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Улыбка\AppData\Local\Microsoft\Windows\Temporary Internet Files\Content.Word\IMG_20230406_1608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384376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C:\Users\Admin\AppData\Local\Microsoft\Windows\INetCache\Content.Word\IMG_20230405_14105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168352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C:\Users\Admin\AppData\Local\Microsoft\Windows\INetCache\Content.Word\IMG_20230222_1014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2664296" cy="3365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 descr="C:\Users\Admin\AppData\Local\Microsoft\Windows\INetCache\Content.Word\IMG_20230222_1013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699792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 descr="C:\Users\Admin\AppData\Local\Microsoft\Windows\INetCache\Content.Word\IMG_20230329_1800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3024336" cy="2402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 descr="C:\Users\Admin\AppData\Local\Microsoft\Windows\INetCache\Content.Word\IMG_20230329_1759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221088"/>
            <a:ext cx="2808312" cy="2434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Admin\AppData\Local\Microsoft\Windows\INetCache\Content.Word\IMG_20230405_14084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07" y="440666"/>
            <a:ext cx="4464498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Admin\AppData\Local\Microsoft\Windows\INetCache\Content.Word\IMG_20230219_1744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104456" cy="46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26064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«Наш первый ткацкий станок»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30120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«Первое плетение из нитей»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Admin\AppData\Local\Microsoft\Windows\INetCache\Content.Word\IMG_20230323_16332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37587" cy="3669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Admin\AppData\Local\Microsoft\Windows\INetCache\Content.Word\IMG_20230323_164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2664296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Admin\AppData\Local\Microsoft\Windows\INetCache\Content.Word\IMG_20230323_161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73016"/>
            <a:ext cx="2736304" cy="3096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Admin\AppData\Local\Microsoft\Windows\INetCache\Content.Word\IMG_20230405_1411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17032"/>
            <a:ext cx="2592288" cy="29486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227_1605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0831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Admin\AppData\Local\Microsoft\Windows\INetCache\Content.Word\IMG_20230227_155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2952328" cy="3503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Admin\AppData\Local\Microsoft\Windows\INetCache\Content.Word\IMG_20230227_1553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12976"/>
            <a:ext cx="2736304" cy="340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18864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Мы плетем жёлтый круг,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После лучики вокруг –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Пусть на белом свете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Ярче солнце светит!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8075240" cy="604867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Истоки творческих способностей и дарования детей на кончиках их пальцев. От пальцев, образно говоря, идут тончайшие ручейки, которые питают источник творческой мысли. Чем больше уверенности и изобразительности в движениях детской руки, тем тоньше взаимодействие с орудием труда, чем сложнее движения, необходимые для этого взаимодействие, тем глубже входит взаимодействие руки с природой, с общественным трудом в духовную жизнь ребёнка. Другими словами: чем больше мастерства в детской руке, тем умнее ребёнок.</a:t>
            </a:r>
            <a:endParaRPr lang="ru-RU" dirty="0" smtClean="0"/>
          </a:p>
          <a:p>
            <a:r>
              <a:rPr lang="ru-RU" b="1" i="1" dirty="0" smtClean="0"/>
              <a:t>В.А. Сухомлинский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417_1037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192688" cy="45365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352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 руках мы держим солнце!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 дарим всем друзьям!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Улыбайтесь, это просто!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Лучик солнца – это вам!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405_1410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788024" y="3717032"/>
            <a:ext cx="3744416" cy="2928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Улыбка\AppData\Local\Microsoft\Windows\Temporary Internet Files\Content.Word\IMG_20230406_0931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2154555" cy="287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Улыбка\AppData\Local\Microsoft\Windows\Temporary Internet Files\Content.Word\IMG_20230406_0932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3024336" cy="2398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Улыбка\AppData\Local\Microsoft\Windows\Temporary Internet Files\Content.Word\IMG_20230406_0931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730" y="781527"/>
            <a:ext cx="2277870" cy="296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Users\Улыбка\AppData\Local\Microsoft\Windows\Temporary Internet Files\Content.Word\IMG_20230406_0921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880320" cy="3142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Совместное творчество детей и родителей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лыбка\AppData\Local\Microsoft\Windows\Temporary Internet Files\Content.Word\IMG_20230406_0921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92288" cy="3141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C:\Users\Улыбка\AppData\Local\Microsoft\Windows\Temporary Internet Files\Content.Word\IMG_20230406_0923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808312" cy="31923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Улыбка\AppData\Local\Microsoft\Windows\Temporary Internet Files\Content.Word\IMG_20230406_0922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698105" cy="29965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Улыбка\AppData\Local\Microsoft\Windows\Temporary Internet Files\Content.Word\IMG_20230406_0923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615302" cy="3197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Улыбка\AppData\Local\Microsoft\Windows\Temporary Internet Files\Content.Word\IMG_20230406_0921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664296" cy="3096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kiwiki.com/uploads/posts/2022-02/1644895971_6-fikiwiki-com-p-kartinka-spasibo-za-vnimanie-dlya-prezent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0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Тип проекта: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познавательно – творческий.   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Вид проекта: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долгосрочный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Участники проекта: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воспитанники группы «Акварельки», родители воспитанников, воспитатели.</a:t>
            </a:r>
            <a:endParaRPr lang="ru-RU" sz="4000" dirty="0"/>
          </a:p>
        </p:txBody>
      </p:sp>
      <p:pic>
        <p:nvPicPr>
          <p:cNvPr id="3" name="Рисунок 2" descr="C:\Users\Admin\AppData\Local\Microsoft\Windows\INetCache\Content.Word\IMG_20230404_145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51566">
            <a:off x="1798882" y="3280275"/>
            <a:ext cx="3167264" cy="261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Admin\AppData\Local\Microsoft\Windows\INetCache\Content.Word\IMG_20230404_1457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6586">
            <a:off x="5836215" y="2774040"/>
            <a:ext cx="2656148" cy="348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91264" cy="61926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 проекта</a:t>
            </a:r>
          </a:p>
          <a:p>
            <a:pPr algn="ctr">
              <a:buNone/>
            </a:pPr>
            <a:r>
              <a:rPr lang="ru-RU" sz="2800" b="1" dirty="0" smtClean="0">
                <a:latin typeface="Monotype Corsiva" pitchFamily="66" charset="0"/>
              </a:rPr>
              <a:t>Дети входят в этот мир, думая, что всё, окружающее их, было всегда. </a:t>
            </a:r>
            <a:r>
              <a:rPr lang="ru-RU" sz="2800" b="1" u="sng" dirty="0" smtClean="0">
                <a:latin typeface="Monotype Corsiva" pitchFamily="66" charset="0"/>
              </a:rPr>
              <a:t>И мало задаются вопросом</a:t>
            </a:r>
            <a:r>
              <a:rPr lang="ru-RU" sz="2800" b="1" dirty="0" smtClean="0">
                <a:latin typeface="Monotype Corsiva" pitchFamily="66" charset="0"/>
              </a:rPr>
              <a:t>: «Откуда это взялось? Для чего это нужно? Какими качествами обладает предмет? И т. д.». И как же сделать так, чтобы у детей проснулся интерес к тому, с чем они соприкасаются каждый день?</a:t>
            </a:r>
          </a:p>
          <a:p>
            <a:pPr algn="ctr">
              <a:buNone/>
            </a:pPr>
            <a:r>
              <a:rPr lang="ru-RU" sz="2800" b="1" dirty="0" smtClean="0">
                <a:latin typeface="Monotype Corsiva" pitchFamily="66" charset="0"/>
              </a:rPr>
              <a:t>Думаем, что создание такого проекта даст детям не только возможность понять как и из чего сделаны ткани, какими свойствами они обладают, но и воспитает бережное отношение к предметам одежды, игрушкам, труду взрослых. Именно </a:t>
            </a:r>
            <a:r>
              <a:rPr lang="ru-RU" sz="2800" b="1" i="1" dirty="0" smtClean="0">
                <a:latin typeface="Monotype Corsiva" pitchFamily="66" charset="0"/>
              </a:rPr>
              <a:t>«проживание»</a:t>
            </a:r>
            <a:r>
              <a:rPr lang="ru-RU" sz="2800" b="1" dirty="0" smtClean="0">
                <a:latin typeface="Monotype Corsiva" pitchFamily="66" charset="0"/>
              </a:rPr>
              <a:t>, создание проблемных ситуаций позволяет ребенку полностью изучить, обследовать материал и понять его важность в жизни каждого человека.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Цель проекта </a:t>
            </a:r>
            <a:r>
              <a:rPr lang="ru-RU" sz="3600" b="1" dirty="0" smtClean="0">
                <a:latin typeface="Monotype Corsiva" pitchFamily="66" charset="0"/>
              </a:rPr>
              <a:t>: </a:t>
            </a:r>
          </a:p>
          <a:p>
            <a:pPr algn="ctr">
              <a:buNone/>
            </a:pPr>
            <a:r>
              <a:rPr lang="ru-RU" sz="2800" b="1" dirty="0" smtClean="0">
                <a:latin typeface="Monotype Corsiva" pitchFamily="66" charset="0"/>
              </a:rPr>
              <a:t>Способствовать развитию у детей познавательно-творческой активности, наблюдательности, стремления к самостоятельному творчеству.</a:t>
            </a:r>
          </a:p>
          <a:p>
            <a:pPr algn="ctr">
              <a:buNone/>
            </a:pPr>
            <a:r>
              <a:rPr lang="ru-RU" sz="3600" b="1" u="sng" dirty="0" smtClean="0">
                <a:solidFill>
                  <a:srgbClr val="00B050"/>
                </a:solidFill>
                <a:latin typeface="Monotype Corsiva" pitchFamily="66" charset="0"/>
              </a:rPr>
              <a:t>Задачи 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: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• расширять представления детей об окружающем мире;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• формировать у детей представление о различных видах ткачества на Руси;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• обобщить знания детей о натуральных и искусственных видах ткани, их значении и применении;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• познакомить детей с профессиями ткача, швеи, скорняка, модельера, дизайнера;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• развивать и активизировать речь детей;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• развитие творческого воображения у детей;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• воспитывать бережное отношение к вещам, как к результату труда людей;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• с помощью опытов узнать свойства различных тканей;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• знакомить детей с техникой безопасности при работе с ножницами, иголкой, вырабатывать первые навыки грамотного и безопасного отношения в быту.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336704"/>
          </a:xfrm>
        </p:spPr>
        <p:txBody>
          <a:bodyPr/>
          <a:lstStyle/>
          <a:p>
            <a:r>
              <a:rPr lang="ru-RU" sz="3600" b="1" dirty="0" smtClean="0">
                <a:latin typeface="Monotype Corsiva" pitchFamily="66" charset="0"/>
              </a:rPr>
              <a:t>Проект ориентирован в конечном итоге на решение одной главной проблемы - на формирование у дошкольников первичных представлений о </a:t>
            </a:r>
            <a:r>
              <a:rPr lang="ru-RU" sz="3600" b="1" dirty="0" err="1" smtClean="0">
                <a:latin typeface="Monotype Corsiva" pitchFamily="66" charset="0"/>
              </a:rPr>
              <a:t>социокультурных</a:t>
            </a:r>
            <a:r>
              <a:rPr lang="ru-RU" sz="3600" b="1" dirty="0" smtClean="0">
                <a:latin typeface="Monotype Corsiva" pitchFamily="66" charset="0"/>
              </a:rPr>
              <a:t> ценностях нашего народа, об отечественных традициях, о русских ремеслах.</a:t>
            </a:r>
          </a:p>
          <a:p>
            <a:r>
              <a:rPr lang="ru-RU" sz="3600" b="1" dirty="0" smtClean="0">
                <a:latin typeface="Monotype Corsiva" pitchFamily="66" charset="0"/>
              </a:rPr>
              <a:t>Проектом предусмотрен объект исследования, которыми выступают условия ткачество на Руси, предметом деятельности является процесс создания тканей с помощью различных техник.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39472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7030A0"/>
                </a:solidFill>
                <a:latin typeface="Monotype Corsiva" pitchFamily="66" charset="0"/>
              </a:rPr>
              <a:t>Ожидаемый результат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</a:p>
          <a:p>
            <a:r>
              <a:rPr lang="ru-RU" sz="2400" b="1" dirty="0" smtClean="0">
                <a:latin typeface="Monotype Corsiva" pitchFamily="66" charset="0"/>
              </a:rPr>
              <a:t>1. Знают несколько видов ткани, их свойства.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2. Умеют взаимодействовать, экспериментировать с тканью, создают несложные композиции из ткани.</a:t>
            </a:r>
          </a:p>
          <a:p>
            <a:r>
              <a:rPr lang="ru-RU" sz="2400" b="1" dirty="0" smtClean="0">
                <a:latin typeface="Monotype Corsiva" pitchFamily="66" charset="0"/>
              </a:rPr>
              <a:t>3. Обладают начальными знаниями о видах ткацких станков</a:t>
            </a:r>
          </a:p>
          <a:p>
            <a:r>
              <a:rPr lang="ru-RU" sz="2400" b="1" dirty="0" smtClean="0">
                <a:latin typeface="Monotype Corsiva" pitchFamily="66" charset="0"/>
              </a:rPr>
              <a:t>4. Имеют представление о том как ткать на ткацкой рамке, на пяльцах, дощечках.</a:t>
            </a:r>
          </a:p>
          <a:p>
            <a:r>
              <a:rPr lang="ru-RU" sz="2400" b="1" dirty="0" smtClean="0">
                <a:latin typeface="Monotype Corsiva" pitchFamily="66" charset="0"/>
              </a:rPr>
              <a:t>5. Развивается мелкая моторика рук, умение взаимодействовать с ножницами, тканью.</a:t>
            </a:r>
          </a:p>
          <a:p>
            <a:r>
              <a:rPr lang="ru-RU" sz="2400" b="1" dirty="0" smtClean="0">
                <a:latin typeface="Monotype Corsiva" pitchFamily="66" charset="0"/>
              </a:rPr>
              <a:t>6. Происходит обогащение словаря, активизация речи.</a:t>
            </a:r>
          </a:p>
          <a:p>
            <a:r>
              <a:rPr lang="ru-RU" sz="2400" b="1" dirty="0" smtClean="0">
                <a:latin typeface="Monotype Corsiva" pitchFamily="66" charset="0"/>
              </a:rPr>
              <a:t>7. Способны договариваться, взаимодействовать в игре.</a:t>
            </a:r>
          </a:p>
          <a:p>
            <a:r>
              <a:rPr lang="ru-RU" sz="2400" b="1" dirty="0" smtClean="0">
                <a:latin typeface="Monotype Corsiva" pitchFamily="66" charset="0"/>
              </a:rPr>
              <a:t>8. Развиваются творческие способности, любознательность, фантазия, умение взаимодействовать со сверстниками и взрослыми.</a:t>
            </a:r>
          </a:p>
          <a:p>
            <a:r>
              <a:rPr lang="ru-RU" sz="2400" b="1" dirty="0" smtClean="0">
                <a:latin typeface="Monotype Corsiva" pitchFamily="66" charset="0"/>
              </a:rPr>
              <a:t>9. У детей развивается крупная и мелкая моторика рук.</a:t>
            </a:r>
          </a:p>
          <a:p>
            <a:r>
              <a:rPr lang="ru-RU" sz="2400" b="1" dirty="0" smtClean="0">
                <a:latin typeface="Monotype Corsiva" pitchFamily="66" charset="0"/>
              </a:rPr>
              <a:t>10. Развивается воображение, которое реализуется в разных видах деятельности, и прежде всего в игре.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Этапы реализации проекта.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1. Подготовительный этап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Monotype Corsiva" pitchFamily="66" charset="0"/>
              </a:rPr>
              <a:t>  Формирование проблемы, цели, содержание проекта, определение продукта проекта.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Monotype Corsiva" pitchFamily="66" charset="0"/>
              </a:rPr>
              <a:t> разработка перспективного плана;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Monotype Corsiva" pitchFamily="66" charset="0"/>
              </a:rPr>
              <a:t>подбор материала для данного проекта, планирования, привлечения родителей для реализации данного проекта;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Monotype Corsiva" pitchFamily="66" charset="0"/>
              </a:rPr>
              <a:t>подобрать методическую и художественную литературу, материалы по данной теме;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Monotype Corsiva" pitchFamily="66" charset="0"/>
              </a:rPr>
              <a:t>подобрать материал для продуктивной деятельности.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7058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6597352"/>
            <a:ext cx="8640960" cy="720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7030A0"/>
                </a:solidFill>
                <a:latin typeface="Monotype Corsiva" pitchFamily="66" charset="0"/>
              </a:rPr>
              <a:t>2. Практический этап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проведение цикла занятий; ткачество с помощью различных техник. </a:t>
            </a:r>
          </a:p>
          <a:p>
            <a:pPr algn="ctr">
              <a:buNone/>
            </a:pPr>
            <a:r>
              <a:rPr lang="ru-RU" sz="4400" b="1" u="sng" dirty="0" smtClean="0">
                <a:solidFill>
                  <a:srgbClr val="FF0000"/>
                </a:solidFill>
                <a:latin typeface="Monotype Corsiva" pitchFamily="66" charset="0"/>
              </a:rPr>
              <a:t>3. Заключительный этап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Создание альбома: </a:t>
            </a:r>
            <a:r>
              <a:rPr lang="ru-RU" sz="4400" b="1" smtClean="0">
                <a:latin typeface="Monotype Corsiva" pitchFamily="66" charset="0"/>
              </a:rPr>
              <a:t>«Образцы плетения</a:t>
            </a:r>
            <a:r>
              <a:rPr lang="ru-RU" sz="4400" b="1" dirty="0" smtClean="0">
                <a:latin typeface="Monotype Corsiva" pitchFamily="66" charset="0"/>
              </a:rPr>
              <a:t>»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«Виды тканей», «Искусство ручного ткачества»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Представление опыта работы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Презентация проекта</a:t>
            </a:r>
          </a:p>
          <a:p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1193</TotalTime>
  <Words>256</Words>
  <Application>Microsoft Office PowerPoint</Application>
  <PresentationFormat>Экран (4:3)</PresentationFormat>
  <Paragraphs>82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Педагогический проект по Социокультурным истокам в подготовительной группе </vt:lpstr>
      <vt:lpstr>                          </vt:lpstr>
      <vt:lpstr>Слайд 3</vt:lpstr>
      <vt:lpstr>   </vt:lpstr>
      <vt:lpstr>Слайд 5</vt:lpstr>
      <vt:lpstr>Слайд 6</vt:lpstr>
      <vt:lpstr>  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по программе Социокультурные истоки в подготовительной к школе группе </dc:title>
  <dc:creator>Непоседы</dc:creator>
  <cp:lastModifiedBy>RePack by SPecialiST</cp:lastModifiedBy>
  <cp:revision>82</cp:revision>
  <dcterms:created xsi:type="dcterms:W3CDTF">2021-01-28T08:16:11Z</dcterms:created>
  <dcterms:modified xsi:type="dcterms:W3CDTF">2024-02-19T16:37:58Z</dcterms:modified>
</cp:coreProperties>
</file>