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9" r:id="rId11"/>
    <p:sldId id="270" r:id="rId12"/>
    <p:sldId id="273" r:id="rId13"/>
    <p:sldId id="275" r:id="rId14"/>
    <p:sldId id="277" r:id="rId15"/>
    <p:sldId id="278" r:id="rId16"/>
    <p:sldId id="279" r:id="rId17"/>
    <p:sldId id="280" r:id="rId18"/>
    <p:sldId id="281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9" autoAdjust="0"/>
    <p:restoredTop sz="86475" autoAdjust="0"/>
  </p:normalViewPr>
  <p:slideViewPr>
    <p:cSldViewPr>
      <p:cViewPr varScale="1">
        <p:scale>
          <a:sx n="74" d="100"/>
          <a:sy n="74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BEDA-FD32-4B20-BE79-41E5B2D7266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EDC1-0AFD-4F8C-92D9-5F49046A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0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184" y="116632"/>
            <a:ext cx="512504" cy="365125"/>
          </a:xfrm>
        </p:spPr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3DF21-330E-42A1-A5B5-B3B3EA62B22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854D18-EB1E-4FB2-BA98-DA14DB9F1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7128792" cy="244827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МБДОУ «Центр развития ребёнка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детский сад №106»                 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Владимир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924944"/>
            <a:ext cx="712879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Программа дополнительного   образования художественно – эстетического направления «Карамельки»</a:t>
            </a:r>
          </a:p>
          <a:p>
            <a:pPr algn="ctr"/>
            <a:r>
              <a:rPr lang="ru-RU" dirty="0" smtClean="0">
                <a:latin typeface="+mj-lt"/>
                <a:ea typeface="+mj-ea"/>
                <a:cs typeface="+mj-cs"/>
              </a:rPr>
              <a:t>               Для детей 2-4лет (два года обучения)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326560"/>
            <a:ext cx="6660232" cy="1062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r>
              <a:rPr lang="ru-RU" dirty="0" smtClean="0">
                <a:latin typeface="+mj-lt"/>
                <a:ea typeface="+mj-ea"/>
                <a:cs typeface="+mj-cs"/>
              </a:rPr>
              <a:t>Музыкальный руководитель: </a:t>
            </a:r>
          </a:p>
          <a:p>
            <a:r>
              <a:rPr lang="ru-RU" dirty="0" err="1" smtClean="0">
                <a:latin typeface="+mj-lt"/>
                <a:ea typeface="+mj-ea"/>
                <a:cs typeface="+mj-cs"/>
              </a:rPr>
              <a:t>Преснова</a:t>
            </a:r>
            <a:r>
              <a:rPr lang="ru-RU" dirty="0" smtClean="0">
                <a:latin typeface="+mj-lt"/>
                <a:ea typeface="+mj-ea"/>
                <a:cs typeface="+mj-cs"/>
              </a:rPr>
              <a:t> Татьяна Геннадьевна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 ДА!!!\1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447501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Дополнительный материал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ТО ДА!!!\2..jpeg"/>
          <p:cNvPicPr>
            <a:picLocks noChangeAspect="1" noChangeArrowheads="1"/>
          </p:cNvPicPr>
          <p:nvPr/>
        </p:nvPicPr>
        <p:blipFill>
          <a:blip r:embed="rId2" cstate="print"/>
          <a:srcRect b="12851"/>
          <a:stretch>
            <a:fillRect/>
          </a:stretch>
        </p:blipFill>
        <p:spPr bwMode="auto">
          <a:xfrm>
            <a:off x="15720" y="1196752"/>
            <a:ext cx="4268248" cy="5661248"/>
          </a:xfrm>
          <a:prstGeom prst="rect">
            <a:avLst/>
          </a:prstGeom>
          <a:noFill/>
        </p:spPr>
      </p:pic>
      <p:pic>
        <p:nvPicPr>
          <p:cNvPr id="1026" name="Picture 2" descr="C:\Users\User\Desktop\WhatsApp Image 2023-12-09 at 11.16.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1"/>
            <a:ext cx="4860032" cy="5661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952431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Танец «Разноцветные зонтики»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User\Desktop\ФОТО ДА!!!\6. Танец с зонтикам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7754"/>
            <a:ext cx="3446904" cy="2852936"/>
          </a:xfrm>
          <a:prstGeom prst="rect">
            <a:avLst/>
          </a:prstGeom>
          <a:noFill/>
        </p:spPr>
      </p:pic>
      <p:pic>
        <p:nvPicPr>
          <p:cNvPr id="6" name="Picture 3" descr="C:\Users\User\Desktop\ФОТО ДА!!!\9. Танец с зонтика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432" y="3573015"/>
            <a:ext cx="3816424" cy="328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ДА!!!\10. Танец с платкам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447501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Танец «Калинушка»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47501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Танец «Бусинки»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User\Desktop\ФОТО ДА!!!\16. Танец с бусами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2" y="3212976"/>
            <a:ext cx="3855213" cy="3429000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ДА!!!\16. Танец с буса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02282"/>
            <a:ext cx="3779912" cy="357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447501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Танец «Я рисую этот мир»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User\Desktop\ФОТО ДА!!!\18. Танец с лентами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4571999" cy="4941169"/>
          </a:xfrm>
          <a:prstGeom prst="rect">
            <a:avLst/>
          </a:prstGeom>
          <a:noFill/>
        </p:spPr>
      </p:pic>
      <p:pic>
        <p:nvPicPr>
          <p:cNvPr id="10244" name="Picture 4" descr="C:\Users\User\Desktop\ФОТО ДА!!!\18. Танец с лентами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57200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6447501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«Веселый хоровод»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User\Desktop\ФОТО ДА!!!\18. Танец с платочками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4860032" cy="3717032"/>
          </a:xfrm>
          <a:prstGeom prst="rect">
            <a:avLst/>
          </a:prstGeom>
          <a:noFill/>
        </p:spPr>
      </p:pic>
      <p:pic>
        <p:nvPicPr>
          <p:cNvPr id="11268" name="Picture 4" descr="C:\Users\User\Desktop\ФОТО ДА!!!\18. Танец с платочками.jpeg"/>
          <p:cNvPicPr>
            <a:picLocks noChangeAspect="1" noChangeArrowheads="1"/>
          </p:cNvPicPr>
          <p:nvPr/>
        </p:nvPicPr>
        <p:blipFill>
          <a:blip r:embed="rId3" cstate="print"/>
          <a:srcRect l="20862" r="24801"/>
          <a:stretch>
            <a:fillRect/>
          </a:stretch>
        </p:blipFill>
        <p:spPr bwMode="auto">
          <a:xfrm>
            <a:off x="0" y="3140968"/>
            <a:ext cx="435597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Танец «Веселые ложкари»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User\Desktop\ФОТО ДА!!!\20. Танец с деревянными ложкам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17" y="1241376"/>
            <a:ext cx="3779912" cy="2592288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ДА!!!\21.Танец с деревянными ложка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33664"/>
            <a:ext cx="36004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ФОТО ДА!!!\22. Танец с пампушкам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447501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Танец «Маляры»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128792" cy="139553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Танцевальный кружок «Карамельки» (с элементами   хореографии)- форма дополнительного художественно– эстетического образования в ДОУ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484784"/>
            <a:ext cx="7056784" cy="3528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124744"/>
            <a:ext cx="61744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/>
              <a:t> Программа по развитию ритмики и постановке танцев разработана на основе программы «Ритмическая мозаика» А.И.Бурениной.</a:t>
            </a:r>
          </a:p>
          <a:p>
            <a:endParaRPr lang="ru-RU" sz="2000" dirty="0" smtClean="0"/>
          </a:p>
          <a:p>
            <a:pPr algn="ctr"/>
            <a:endParaRPr lang="ru-RU" sz="2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/>
              <a:t>В программе учитывается доступность материалов для детей разного возраста (с различными способностями</a:t>
            </a:r>
            <a:r>
              <a:rPr lang="ru-RU" sz="2000" i="1" dirty="0" smtClean="0"/>
              <a:t>) 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/>
              <a:t> Программа направлена на развитие у дошкольников музыкального, духовного, психического развития через музыкально – ритмическую деятельность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128792" cy="1628800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Направления программы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620688"/>
            <a:ext cx="6912768" cy="7344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 Оздоровительное –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способствует укреплению различных групп мышц и осанки, развитию координации движений, развитию дыхательной системы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 </a:t>
            </a:r>
            <a:endParaRPr lang="en-US" sz="20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 Воспитательное -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обеспечивает социальное формирование личности с творческими способностями, умение выражать свои эмоции, развитие коммуникативных качеств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 Образовательное -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способствует развитию музыкальной памяти, тембрового, динамического, слуха; ритмических способностей; развитию способности к импровизации в движении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2000" i="1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0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39552" y="-1134888"/>
            <a:ext cx="7128792" cy="7992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Цель: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Целостное развитие ребёнка, формирование средствами музыки и ритмических движений разнообразных умений, способностей, качеств личности.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endParaRPr lang="ru-RU" sz="2000" dirty="0" smtClean="0">
              <a:latin typeface="+mj-lt"/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Задачи: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Развитие музыкальности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Развитие двигательных качеств и умений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Развитие творческих способностей, потребности  самовыражения в движении под музыку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Развитие и тренировка психических процессов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Развитие нравственно – коммуникативных качеств личности</a:t>
            </a:r>
          </a:p>
          <a:p>
            <a:endParaRPr lang="ru-RU" sz="2200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3568" y="836712"/>
            <a:ext cx="6480720" cy="6264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Методы и приёмы:</a:t>
            </a:r>
          </a:p>
          <a:p>
            <a:endParaRPr lang="ru-RU" sz="22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Музыкально – ритмические упражнения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Этюды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Танцевальные композиции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Сюжетно – образные танцы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Музыкальные игры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Показ педагога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Объяснение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Дыхательные упражнения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Техники релаксации</a:t>
            </a:r>
          </a:p>
          <a:p>
            <a:r>
              <a:rPr lang="ru-RU" sz="2200" dirty="0" smtClean="0">
                <a:latin typeface="+mj-lt"/>
                <a:ea typeface="+mj-ea"/>
                <a:cs typeface="+mj-cs"/>
              </a:rPr>
              <a:t> </a:t>
            </a: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55576" y="1484784"/>
            <a:ext cx="7056784" cy="612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Структура и содержание занятия в танцевальном кружке «Карамельки»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Занятие танцевального кружка: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Вводная часть –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Приветствие. Ритмопластика (разминка, ориентировка в пространстве)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Основная часть –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Танцевальная азбука (разучивание танцевальных движений и шагов). Разучивание танца (композиция). Игра (музыкально – двигательный этюд, творческие задания)</a:t>
            </a:r>
          </a:p>
          <a:p>
            <a:pPr marL="457200" indent="-457200"/>
            <a:endParaRPr lang="ru-RU" sz="2000" dirty="0" smtClean="0">
              <a:latin typeface="+mj-lt"/>
              <a:ea typeface="+mj-ea"/>
              <a:cs typeface="+mj-cs"/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Заключительная часть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– Упражнения на расслабления мышц; дыхательные; релаксация  </a:t>
            </a: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3568" y="3617640"/>
            <a:ext cx="6264696" cy="6480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3200" i="1" dirty="0" smtClean="0">
              <a:latin typeface="+mj-lt"/>
              <a:ea typeface="+mj-ea"/>
              <a:cs typeface="+mj-cs"/>
            </a:endParaRP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Предполагаемый результат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развитие гибкости, пластичности, мягкости движений, самостоятельное исполнение, проявление творческих способностей: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i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Умеют выразительно исполнять движения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Способны самостоятельно использовать в импровизации знакомые движения, передавая музыкальный образ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Развита  способность контроля над своими эмоциями, чувствами, поведением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Владеют определённым репертуаром, готовым для показа на выступлении(характерные и сюжетные танцы)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Развиты любовь и интерес детей к музыкально – ритмическим движениям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16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988840"/>
            <a:ext cx="6696744" cy="6696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/>
              <a:t>Психологическую комфортность на занятии создаёт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образовательная среда.</a:t>
            </a:r>
          </a:p>
          <a:p>
            <a:r>
              <a:rPr lang="ru-RU" sz="2000" dirty="0" smtClean="0"/>
              <a:t>Развивающая среда обеспечивает чувство радости, чувство удовлетворения увлечённости  деятельностью. </a:t>
            </a:r>
          </a:p>
          <a:p>
            <a:r>
              <a:rPr lang="ru-RU" sz="2000" dirty="0" smtClean="0"/>
              <a:t>Дети с удовольствием танцуют с венками, ленточками, посадскими платками, разноцветными платочками, помпонами для </a:t>
            </a:r>
          </a:p>
          <a:p>
            <a:r>
              <a:rPr lang="ru-RU" sz="2000" dirty="0" smtClean="0"/>
              <a:t>танца, а так же с деревянными ложками, балалайками</a:t>
            </a:r>
          </a:p>
          <a:p>
            <a:endParaRPr lang="ru-RU" sz="2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/>
              <a:t>Использую дополнительный материал с музыкальным приложением: </a:t>
            </a:r>
          </a:p>
          <a:p>
            <a:r>
              <a:rPr lang="ru-RU" sz="2000" dirty="0" smtClean="0"/>
              <a:t>Т.Суворова « Танцевальная ритмика для детей»;</a:t>
            </a:r>
          </a:p>
          <a:p>
            <a:r>
              <a:rPr lang="ru-RU" sz="2000" dirty="0" err="1" smtClean="0"/>
              <a:t>И.Каплунова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И.Новоскольцева</a:t>
            </a:r>
            <a:r>
              <a:rPr lang="ru-RU" sz="2000" dirty="0" smtClean="0"/>
              <a:t> «Топ – </a:t>
            </a:r>
            <a:r>
              <a:rPr lang="ru-RU" sz="2000" dirty="0" err="1" smtClean="0"/>
              <a:t>топ</a:t>
            </a:r>
            <a:r>
              <a:rPr lang="ru-RU" sz="2000" dirty="0" smtClean="0"/>
              <a:t>, каблучок» (№1 и №2) – танцы в детском саду</a:t>
            </a:r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3568" y="1268760"/>
            <a:ext cx="6552728" cy="6336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Формы подведения итогов танцевального кружка «Карамельки»: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200" i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выступление на тематических развлечениях;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  творческих концертах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региональные  конкурсы детского     танцевального творчества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выступление на семинарах – практикумах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итоговый концерт для родителей в конце года</a:t>
            </a: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endParaRPr lang="ru-RU" sz="2200" i="1" dirty="0" smtClean="0">
              <a:latin typeface="+mj-lt"/>
              <a:ea typeface="+mj-ea"/>
              <a:cs typeface="+mj-cs"/>
            </a:endParaRPr>
          </a:p>
          <a:p>
            <a:pPr algn="ctr"/>
            <a:endParaRPr lang="ru-RU" sz="2800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8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"/>
    </mc:Choice>
    <mc:Fallback xmlns="">
      <p:transition spd="slow" advTm="90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527</Words>
  <Application>Microsoft Office PowerPoint</Application>
  <PresentationFormat>Экран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Тема1</vt:lpstr>
      <vt:lpstr>МБДОУ «Центр развития ребёнка  детский сад №106»                   г. Владимир </vt:lpstr>
      <vt:lpstr>    Танцевальный кружок «Карамельки» (с элементами   хореографии)- форма дополнительного художественно– эстетического образования в ДОУ   </vt:lpstr>
      <vt:lpstr>Направления программы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Дополнительный материал</vt:lpstr>
      <vt:lpstr>Танец «Разноцветные зонтики»</vt:lpstr>
      <vt:lpstr>Танец «Калинушка»</vt:lpstr>
      <vt:lpstr>Танец «Бусинки»</vt:lpstr>
      <vt:lpstr>Танец «Я рисую этот мир»</vt:lpstr>
      <vt:lpstr>«Веселый хоровод»</vt:lpstr>
      <vt:lpstr>Танец «Веселые ложкари»</vt:lpstr>
      <vt:lpstr>Танец «Маляры»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дополнительного образования развивающего направления «Академия Гномов»</dc:title>
  <dc:creator>Пользователь</dc:creator>
  <cp:lastModifiedBy>Пользователь</cp:lastModifiedBy>
  <cp:revision>155</cp:revision>
  <dcterms:created xsi:type="dcterms:W3CDTF">2021-05-19T14:01:47Z</dcterms:created>
  <dcterms:modified xsi:type="dcterms:W3CDTF">2024-02-13T13:25:20Z</dcterms:modified>
</cp:coreProperties>
</file>