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1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54" autoAdjust="0"/>
    <p:restoredTop sz="94027" autoAdjust="0"/>
  </p:normalViewPr>
  <p:slideViewPr>
    <p:cSldViewPr snapToGrid="0">
      <p:cViewPr>
        <p:scale>
          <a:sx n="44" d="100"/>
          <a:sy n="44" d="100"/>
        </p:scale>
        <p:origin x="18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9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5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2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7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69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5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1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8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8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7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E6EDF-3E39-4A6B-B714-A875DEE84892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0122-B7D6-4873-B98E-48F7A140A8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6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  <a:gradFill flip="none" rotWithShape="1">
            <a:gsLst>
              <a:gs pos="97000">
                <a:schemeClr val="bg1"/>
              </a:gs>
              <a:gs pos="100000">
                <a:schemeClr val="accent1">
                  <a:alpha val="0"/>
                  <a:lumMod val="6000"/>
                  <a:lumOff val="94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435430"/>
            <a:ext cx="12192001" cy="642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anose="020B0703030101060003" pitchFamily="34" charset="-52"/>
              </a:rPr>
              <a:t>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anose="020B0703030101060003" pitchFamily="34" charset="-52"/>
              </a:rPr>
              <a:t>В один из морозных дней, дети реабилитационного центра помощи семье и детям «Вдохновение» (Озеры), с целью знакомства с рабочими профессиями родного города, посетили конфетную фабрику «Озерский сувенир». Узнали не только историю предприятия, посетили цеха, попробовали свои силы в упаковке вкусняшек, но и поучаствовали в настоящем процессе изготовления шоколадок на мастер-классе.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anose="020B0703030101060003" pitchFamily="34" charset="-52"/>
              </a:rPr>
              <a:t>Радость и восхищение переполняли нас. Удивляло всё: постоянно витающий в воздухе, такой любимый и вкусный аромат ванили и шоколада, умные гиганты- роботы, чистые одежды рабочих. Интересным и познавательным был и рассказ экскурсовода. Услышали, как предприятие по расфасовке овощей в нашем городе, превратилось в конфетную фабрику, увидели огромное количество золотых медалей за участие в разных конкурсах профессионального мастерства, многообразие зефиров, мармелада, батончиков, слоеного шоколада…. Всё, чем занимаются мастера своего дела вызывает восхищение и восторг. А когда смогли попробовать своим силами сделать шоколад, используя вкусные начинки из вишни, орехов, сухофруктов, маршмеллоу, вообще, захотели сразу остаться и работать на производстве.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anose="020B0703030101060003" pitchFamily="34" charset="-52"/>
              </a:rPr>
              <a:t>Договорились учиться на пятерки и после окончания школы, получив полезную специальность, прийти на родную конфетную фабрику работать.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SemiBold" panose="020B0703030101060003" pitchFamily="34" charset="-52"/>
              </a:rPr>
              <a:t> Если, когда- нибудь вы будете в Коломне, загляните в небольшой городок Озеры, по одному запаху сможете найти и посетить с экскурсией такое сладкое и любимое всеми детьми производство. Никто не сможет уйти разочарованным и грустным. А мы через несколько лет сможем с гордостью говорить, что тоже там работаем и создаем каждый день атмосферу уютной, сладкой сказки для детей и взрослых!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Raleway SemiBold" panose="020B0703030101060003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71" y="435430"/>
            <a:ext cx="10863943" cy="587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ПРОФЕССИЯ МЕЧТЫ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lumMod val="88000"/>
                  <a:alpha val="3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3" y="391886"/>
            <a:ext cx="3951514" cy="52686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05877"/>
            <a:ext cx="4158344" cy="604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543711"/>
            <a:ext cx="4448425" cy="5770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43" y="260683"/>
            <a:ext cx="4041972" cy="53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0741"/>
            <a:ext cx="4158343" cy="5544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195943"/>
            <a:ext cx="3946071" cy="52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89" y="631370"/>
            <a:ext cx="4206780" cy="5579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78" y="457200"/>
            <a:ext cx="4052208" cy="54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275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Raleway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*</cp:lastModifiedBy>
  <cp:revision>7</cp:revision>
  <dcterms:created xsi:type="dcterms:W3CDTF">2024-02-17T14:55:40Z</dcterms:created>
  <dcterms:modified xsi:type="dcterms:W3CDTF">2024-02-17T16:07:45Z</dcterms:modified>
</cp:coreProperties>
</file>