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1" r:id="rId3"/>
    <p:sldId id="272" r:id="rId4"/>
    <p:sldId id="273" r:id="rId5"/>
    <p:sldId id="279" r:id="rId6"/>
    <p:sldId id="274" r:id="rId7"/>
    <p:sldId id="297" r:id="rId8"/>
    <p:sldId id="270" r:id="rId9"/>
    <p:sldId id="276" r:id="rId10"/>
    <p:sldId id="295" r:id="rId11"/>
    <p:sldId id="264" r:id="rId12"/>
    <p:sldId id="285" r:id="rId13"/>
    <p:sldId id="268" r:id="rId14"/>
    <p:sldId id="275" r:id="rId15"/>
    <p:sldId id="287" r:id="rId16"/>
    <p:sldId id="294" r:id="rId17"/>
    <p:sldId id="289" r:id="rId18"/>
    <p:sldId id="302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54B4-3A9E-4C70-8655-7FDAC3F1804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EC41-102D-4984-AD79-CBD0062A0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7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Усские</a:t>
            </a:r>
            <a:r>
              <a:rPr lang="ru-RU" dirty="0" smtClean="0"/>
              <a:t> валенки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EC41-102D-4984-AD79-CBD0062A0D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uchportal.ru/_ld/758/363668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804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484784"/>
            <a:ext cx="62646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Познавательно- творческий проект в средней группе №8 «Птенчики»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«Русские валенки» 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Составила: Ильиных О.Е.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4805" y="3919364"/>
            <a:ext cx="61206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                    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Декабрь 2022г</a:t>
            </a:r>
            <a:endParaRPr lang="ru-RU" sz="2800" dirty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3796" name="Picture 4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6796" y="3715993"/>
            <a:ext cx="1631876" cy="1631876"/>
          </a:xfrm>
          <a:prstGeom prst="rect">
            <a:avLst/>
          </a:prstGeom>
          <a:noFill/>
        </p:spPr>
      </p:pic>
      <p:pic>
        <p:nvPicPr>
          <p:cNvPr id="33798" name="Picture 6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17095" y="3919364"/>
            <a:ext cx="1777040" cy="147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420888"/>
            <a:ext cx="67687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013176"/>
            <a:ext cx="468052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4136" y="4263657"/>
            <a:ext cx="2198164" cy="16478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Рисование «Узор для валенка»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96" y="1170042"/>
            <a:ext cx="2982973" cy="2432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1" y="1136834"/>
            <a:ext cx="2897563" cy="2508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71" y="3721854"/>
            <a:ext cx="3429000" cy="2731482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72126" y="4008008"/>
            <a:ext cx="2019127" cy="2003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420888"/>
            <a:ext cx="64807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085184"/>
            <a:ext cx="432048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04665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«Обведи по точкам и раскрась».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64417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П</a:t>
            </a:r>
          </a:p>
          <a:p>
            <a:pPr lvl="1" algn="just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Просмотр </a:t>
            </a: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презентации </a:t>
            </a:r>
            <a:endParaRPr lang="en-US" sz="3200" b="1" dirty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1" algn="just"/>
            <a:r>
              <a:rPr lang="en-US" sz="3200" b="1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                     </a:t>
            </a: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«История русского валенка».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1754" y="4952321"/>
            <a:ext cx="1265037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1027137"/>
            <a:ext cx="2200299" cy="2041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69" y="940000"/>
            <a:ext cx="2338519" cy="212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82" y="1066691"/>
            <a:ext cx="2209428" cy="2091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96097"/>
            <a:ext cx="2761764" cy="22132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25973"/>
            <a:ext cx="2594062" cy="214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2492896"/>
            <a:ext cx="64807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61928" y="5011256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466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Эксперимент</a:t>
            </a:r>
            <a:r>
              <a:rPr lang="en-US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с </a:t>
            </a:r>
            <a:r>
              <a:rPr lang="en-US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валенками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«Правда, ли валенки самая тёплая обувь».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481882"/>
            <a:ext cx="396044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 smtClean="0">
                <a:solidFill>
                  <a:schemeClr val="tx2"/>
                </a:solidFill>
              </a:rPr>
              <a:t>	</a:t>
            </a:r>
            <a:r>
              <a:rPr lang="ru-RU" sz="17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Взяли </a:t>
            </a:r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два снежных комочка, один  положили на блюдце, другой, завернули в газету и опустили в валенок.</a:t>
            </a:r>
          </a:p>
          <a:p>
            <a:r>
              <a:rPr lang="ru-RU" sz="17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	Через </a:t>
            </a:r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некоторое время мы заметили, что снег на блюдце – растаял, а в валенке нет. Так что же, может валенок совсем не греет, а холодит? </a:t>
            </a:r>
          </a:p>
          <a:p>
            <a:r>
              <a:rPr lang="ru-RU" sz="17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	Почему </a:t>
            </a:r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мы надеваем в морозы валенки, и ногам нашим тепло, а не холодно?</a:t>
            </a:r>
          </a:p>
          <a:p>
            <a:r>
              <a:rPr lang="ru-RU" sz="17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	Все </a:t>
            </a:r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просто, валенок не пропускал к снегу комнатное тепло. И от этого снегу в валенке было холодно. Поэтому он и не таял. </a:t>
            </a:r>
            <a:endParaRPr lang="ru-RU" sz="1700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	</a:t>
            </a:r>
            <a:r>
              <a:rPr lang="ru-RU" sz="17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Значит</a:t>
            </a:r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, если мы наденем валенки, ногам тепло, валенки не выпускают тепло на улицу, и не пропускают холод в валенки. </a:t>
            </a:r>
          </a:p>
          <a:p>
            <a:r>
              <a:rPr lang="ru-RU" sz="17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	Вот </a:t>
            </a:r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наши ножки и не мёрзнут. </a:t>
            </a:r>
          </a:p>
          <a:p>
            <a:r>
              <a:rPr lang="ru-RU" sz="1700" dirty="0">
                <a:solidFill>
                  <a:schemeClr val="tx2"/>
                </a:solidFill>
                <a:latin typeface="Monotype Corsiva" panose="03010101010201010101" pitchFamily="66" charset="0"/>
              </a:rPr>
              <a:t>Им в валенках тепло.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46" y="1389013"/>
            <a:ext cx="2420888" cy="198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62" y="2888940"/>
            <a:ext cx="2276872" cy="2301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5" y="4753460"/>
            <a:ext cx="2327829" cy="172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420888"/>
            <a:ext cx="64807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013176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4000" y="1227250"/>
            <a:ext cx="1425000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«Юные дизайнеры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» ( из фетра)</a:t>
            </a:r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40" y="3081810"/>
            <a:ext cx="3717032" cy="3244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9" y="978957"/>
            <a:ext cx="2801365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6" y="941623"/>
            <a:ext cx="2996952" cy="2598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3420" y="2927586"/>
            <a:ext cx="3405703" cy="395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2420888"/>
            <a:ext cx="63367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085184"/>
            <a:ext cx="41764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6421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Дидактическая и подвижная игра  «Найди пару по цвету», «Найди пару по размеру»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90290"/>
            <a:ext cx="3244168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22" y="1841598"/>
            <a:ext cx="2157955" cy="2173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17" y="1728854"/>
            <a:ext cx="1946501" cy="2132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45" y="1698185"/>
            <a:ext cx="2231218" cy="25607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37" y="4086062"/>
            <a:ext cx="2691157" cy="23052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2420888"/>
            <a:ext cx="6696744" cy="10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869160"/>
            <a:ext cx="410445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717032"/>
            <a:ext cx="5436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Кто первый возьмёт валенок», «Кто быстрее оденет валенок»</a:t>
            </a:r>
          </a:p>
        </p:txBody>
      </p:sp>
      <p:pic>
        <p:nvPicPr>
          <p:cNvPr id="4098" name="Picture 2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34380" y="498326"/>
            <a:ext cx="2160240" cy="2098204"/>
          </a:xfrm>
          <a:prstGeom prst="rect">
            <a:avLst/>
          </a:prstGeom>
          <a:noFill/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044" y="5377091"/>
            <a:ext cx="1728192" cy="126185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16" y="444851"/>
            <a:ext cx="2564904" cy="2506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4" y="526177"/>
            <a:ext cx="2996952" cy="23957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6" y="2486227"/>
            <a:ext cx="2780928" cy="2330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60" y="4332413"/>
            <a:ext cx="2539752" cy="1775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2348880"/>
            <a:ext cx="63367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869160"/>
            <a:ext cx="42484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589241"/>
            <a:ext cx="640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154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Взаимодействие с родителями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Фото – выставка «Я люблю русские валенки»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1700" y="2420888"/>
            <a:ext cx="63367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91" y="4315048"/>
            <a:ext cx="2330258" cy="21770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32" y="1519614"/>
            <a:ext cx="2080649" cy="2873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40" y="1690789"/>
            <a:ext cx="2363027" cy="4420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91" y="1573201"/>
            <a:ext cx="2271672" cy="2607102"/>
          </a:xfrm>
          <a:prstGeom prst="rect">
            <a:avLst/>
          </a:prstGeom>
        </p:spPr>
      </p:pic>
      <p:pic>
        <p:nvPicPr>
          <p:cNvPr id="13" name="Picture 6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5032" y="4453913"/>
            <a:ext cx="1958661" cy="165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492896"/>
            <a:ext cx="64807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157192"/>
            <a:ext cx="432048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0740" y="4678823"/>
            <a:ext cx="1907835" cy="14302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19950" y="1715065"/>
            <a:ext cx="64807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40" y="325513"/>
            <a:ext cx="3645024" cy="2924944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2052638" y="115888"/>
            <a:ext cx="7091362" cy="6524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8" y="381713"/>
            <a:ext cx="3639879" cy="3209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61" y="3811142"/>
            <a:ext cx="2632969" cy="25978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1" y="3591331"/>
            <a:ext cx="3078178" cy="251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348880"/>
            <a:ext cx="669674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5097949"/>
            <a:ext cx="439248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3"/>
            <a:ext cx="69847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Результаты реализации проекта.</a:t>
            </a:r>
            <a:br>
              <a:rPr lang="ru-RU" sz="3200" b="1" u="sng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400" dirty="0">
                <a:solidFill>
                  <a:srgbClr val="211E1E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проектом позволила достичь активного сотрудничества родителей, детей и педагогов в освоении народной культуры, повысить интерес детей и родителей к истории традиционной русской обуви – валенкам, сформировать знания об истории русского валенка, материалах, инструментах, необходимых для его изготовления. Каждый из участников проекта попробовал себя в роли модельера, украсил свои валенки, Пение частушек,  русских народных песен, чтение </a:t>
            </a:r>
            <a:r>
              <a:rPr lang="ru-RU" sz="2400" dirty="0" err="1" smtClean="0">
                <a:solidFill>
                  <a:srgbClr val="211E1E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dirty="0" smtClean="0">
                <a:solidFill>
                  <a:srgbClr val="211E1E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1E1E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сказок, спортивные и народные  игры способствовали глубже прочувствовать народный </a:t>
            </a:r>
            <a:r>
              <a:rPr lang="ru-RU" sz="2400" dirty="0" smtClean="0">
                <a:solidFill>
                  <a:srgbClr val="211E1E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быт.</a:t>
            </a:r>
            <a:endParaRPr lang="ru-RU" sz="2400" b="1" u="sng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2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7302" y="4739169"/>
            <a:ext cx="2466020" cy="176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8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2276872"/>
            <a:ext cx="64087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013176"/>
            <a:ext cx="41764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76673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6957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40" y="1412776"/>
            <a:ext cx="583264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492896"/>
            <a:ext cx="63367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941168"/>
            <a:ext cx="4464496" cy="1553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20688"/>
            <a:ext cx="7272808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Вид и сроки реализации проекта: 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познавательно – творческий, семейный,</a:t>
            </a:r>
          </a:p>
          <a:p>
            <a:r>
              <a:rPr lang="ru-RU" sz="2800" i="1" dirty="0" smtClean="0">
                <a:solidFill>
                  <a:schemeClr val="accent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краткосрочный ( </a:t>
            </a:r>
            <a:r>
              <a:rPr lang="ru-RU" sz="2800" i="1" dirty="0">
                <a:solidFill>
                  <a:schemeClr val="accent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с 5 по 16.12. 2022г)</a:t>
            </a:r>
          </a:p>
          <a:p>
            <a:r>
              <a:rPr lang="ru-RU" sz="3200" b="1" u="sng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Участники проекта: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дети группы, воспитатели,</a:t>
            </a:r>
          </a:p>
          <a:p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родители.</a:t>
            </a:r>
          </a:p>
          <a:p>
            <a:r>
              <a:rPr lang="ru-RU" sz="3200" b="1" u="sng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Возраст детей: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4 –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лет.</a:t>
            </a:r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Проблема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28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У дошкольников</a:t>
            </a:r>
            <a:r>
              <a:rPr lang="ru-RU" sz="2800" dirty="0">
                <a:solidFill>
                  <a:schemeClr val="accent1"/>
                </a:solidFill>
                <a:latin typeface="Monotype Corsiva" panose="03010101010201010101" pitchFamily="66" charset="0"/>
              </a:rPr>
              <a:t>  не достаточно сформированы представления о народных промыслах своего народа, в частности (катание валенок) который знакомит детей с историей одного из самых распространённых промыслов России.</a:t>
            </a:r>
          </a:p>
          <a:p>
            <a:endParaRPr lang="ru-RU" sz="2800" i="1" dirty="0">
              <a:solidFill>
                <a:schemeClr val="accent1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  <a:p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1746" name="Picture 2" descr="https://avatars.mds.yandex.net/get-pdb/202366/200bc339-6e43-4718-a79d-8f7cd37a84f6/s8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68906" y="2492896"/>
            <a:ext cx="136815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420888"/>
            <a:ext cx="619268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229200"/>
            <a:ext cx="417646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727280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accent1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   </a:t>
            </a:r>
            <a:r>
              <a:rPr lang="ru-RU" sz="3200" b="1" dirty="0" smtClean="0">
                <a:solidFill>
                  <a:schemeClr val="accent1"/>
                </a:solidFill>
                <a:latin typeface="Monotype Corsiva" panose="03010101010201010101" pitchFamily="66" charset="0"/>
                <a:cs typeface="Times New Roman" pitchFamily="18" charset="0"/>
              </a:rPr>
              <a:t>Актуальность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Наверное, почти каждый из нас помнит, как когда-то, в детстве, он носил зимой валенки, в которых было так тепло и уютно. Валенки – это один из символов России, доказывающий талантливость русского народа и богатую самобытную культуру нашей страны. Что же мы знаем о нашей, исконно русской обуви, валенках?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Валенки</a:t>
            </a:r>
            <a:r>
              <a:rPr lang="ru-RU" sz="2000" dirty="0">
                <a:solidFill>
                  <a:schemeClr val="accent1"/>
                </a:solidFill>
                <a:latin typeface="Monotype Corsiva" panose="03010101010201010101" pitchFamily="66" charset="0"/>
              </a:rPr>
              <a:t> – это неотъемлемая часть русского образа жизни, русской зимы и русского характера. </a:t>
            </a:r>
            <a:r>
              <a:rPr lang="ru-RU" sz="20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Производство </a:t>
            </a:r>
            <a:r>
              <a:rPr lang="ru-RU" sz="2000" dirty="0">
                <a:solidFill>
                  <a:schemeClr val="accent1"/>
                </a:solidFill>
                <a:latin typeface="Monotype Corsiva" panose="03010101010201010101" pitchFamily="66" charset="0"/>
              </a:rPr>
              <a:t>настоящих валенок очень трудоемко. Валенки - это настолько практичная обувь, что народ начал слагать о них пословицы и поговорки, посвящать стихи, сочинять песни. В чём секрет популярности валенок?</a:t>
            </a:r>
          </a:p>
          <a:p>
            <a:r>
              <a:rPr lang="ru-RU" sz="2000" dirty="0">
                <a:solidFill>
                  <a:schemeClr val="accent1"/>
                </a:solidFill>
                <a:latin typeface="Monotype Corsiva" panose="03010101010201010101" pitchFamily="66" charset="0"/>
              </a:rPr>
              <a:t>Знакомство с национальной одеждой и обувью, народной музыкой, русским фольклором и промыслами становится неотъемлемой частью развития этнокультурного опыта дошкольника. Чтобы стать частью своего народа, надо знать его историю, ценить родной язык, народные обычаи и достижения культуры.</a:t>
            </a:r>
          </a:p>
          <a:p>
            <a:r>
              <a:rPr lang="ru-RU" sz="2000" dirty="0">
                <a:solidFill>
                  <a:schemeClr val="accent1"/>
                </a:solidFill>
                <a:latin typeface="Monotype Corsiva" panose="03010101010201010101" pitchFamily="66" charset="0"/>
              </a:rPr>
              <a:t>У многих детей нет возможности познакомиться с русским национальным костюмом, посетить музей, выставку по прикладному искусству, а у родителей не хватает времени, чтобы передать ребенку свои знания, связанные с истоками народного творчества.</a:t>
            </a:r>
          </a:p>
          <a:p>
            <a:pPr algn="just"/>
            <a:r>
              <a:rPr lang="ru-RU" sz="1200" b="1" i="1" dirty="0" smtClean="0">
                <a:solidFill>
                  <a:schemeClr val="accent1"/>
                </a:solidFill>
                <a:latin typeface="Monotype Corsiva" panose="03010101010201010101" pitchFamily="66" charset="0"/>
                <a:cs typeface="Times New Roman" pitchFamily="18" charset="0"/>
              </a:rPr>
              <a:t>	 </a:t>
            </a:r>
            <a:endParaRPr lang="ru-RU" sz="1200" b="1" i="1" dirty="0">
              <a:solidFill>
                <a:schemeClr val="accent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2564904"/>
            <a:ext cx="63367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157192"/>
            <a:ext cx="40324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5846"/>
            <a:ext cx="72728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Знакомство с историей традиционной русской обуви – валенок; приобщение к национальным традициям русского народа, формирование знаний о народной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культуре.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Познакомить детей и родителей с историей традиционной русской обуви - валенок.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- Выяснить, когда появились первые валенки. Развивать речь детей, обогащать словарный запас.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-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Оценить отношение детей к валенкам.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- Изучить процесс изготовления валенок.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- Поддерживать у детей и родителей потребность в совместной творческой деятельности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- Воспитывать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гостеприимство, любовь к Родине, уважение к традициям своего народа.</a:t>
            </a:r>
          </a:p>
          <a:p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3140968"/>
            <a:ext cx="1224136" cy="152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43708" y="2191154"/>
            <a:ext cx="633670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157192"/>
            <a:ext cx="432048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26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0119" y="917431"/>
            <a:ext cx="742244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8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сформированы знания об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 валенка, материалах, инструментах, необходимых для изготовления.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8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 развивается познавательный интерес к истории, национальным традициям.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8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активно вовлечены в совместную с детьми познавательно-творческую деятельность, в образовательный процесс в ДОУ.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Picture 2" descr="http://ruspravda.info/images/original/full13810718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5942" y="3679084"/>
            <a:ext cx="3366627" cy="272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420888"/>
            <a:ext cx="64807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157192"/>
            <a:ext cx="424847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48680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Уважаемые родители!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нашей группе с 5 по 16 декабря начинается работа над проектом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«Русский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валенок»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</a:rPr>
              <a:t>Валенки</a:t>
            </a:r>
            <a:r>
              <a:rPr lang="ru-RU" sz="2000" dirty="0">
                <a:latin typeface="Monotype Corsiva" panose="03010101010201010101" pitchFamily="66" charset="0"/>
              </a:rPr>
              <a:t>, валенки, ой, да не подшиты, стареньки…». 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Наверное</a:t>
            </a:r>
            <a:r>
              <a:rPr lang="ru-RU" sz="2000" dirty="0">
                <a:latin typeface="Monotype Corsiva" panose="03010101010201010101" pitchFamily="66" charset="0"/>
              </a:rPr>
              <a:t>, почти каждый из </a:t>
            </a:r>
            <a:r>
              <a:rPr lang="ru-RU" sz="2000" dirty="0" smtClean="0">
                <a:latin typeface="Monotype Corsiva" panose="03010101010201010101" pitchFamily="66" charset="0"/>
              </a:rPr>
              <a:t>вас </a:t>
            </a:r>
            <a:r>
              <a:rPr lang="ru-RU" sz="2000" dirty="0">
                <a:latin typeface="Monotype Corsiva" panose="03010101010201010101" pitchFamily="66" charset="0"/>
              </a:rPr>
              <a:t>помнит, как когда-то, в детстве, он носил зимой валенки, в которых было так тепло и уютно. Валенки – это один из символов России, доказывающий талантливость русского народа и богатую самобытную культуру нашей страны. </a:t>
            </a:r>
            <a:r>
              <a:rPr lang="ru-RU" sz="2000" dirty="0" smtClean="0">
                <a:latin typeface="Monotype Corsiva" panose="03010101010201010101" pitchFamily="66" charset="0"/>
              </a:rPr>
              <a:t>Что же мы знаем о валенках? Совсем не чего.  Нам хотелось бы узнать  историю рождения валенок, из чего их делают и как.</a:t>
            </a:r>
          </a:p>
          <a:p>
            <a:r>
              <a:rPr lang="ru-RU" sz="2000" b="1" i="1" dirty="0" smtClean="0">
                <a:latin typeface="Monotype Corsiva" panose="03010101010201010101" pitchFamily="66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Приглашаем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Вас принять участие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- изготовлении альбома « История рождения валенок»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-сборе информации и иллюстраций «Всё о валенках»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- фото- акции и коллаже  «Ух, эти тёплые валеночки»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-выставке поделок «Ярмарка русского валенка»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Monotype Corsiva" panose="03010101010201010101" pitchFamily="66" charset="0"/>
            </a:endParaRPr>
          </a:p>
          <a:p>
            <a:endParaRPr lang="ru-RU" sz="1600" dirty="0"/>
          </a:p>
          <a:p>
            <a:pPr algn="ctr"/>
            <a:endParaRPr lang="ru-RU" sz="1600" dirty="0"/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6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8906" y="4530647"/>
            <a:ext cx="2088232" cy="192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2420888"/>
            <a:ext cx="64807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157192"/>
            <a:ext cx="453650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7667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2530" name="Picture 2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9793" y="5619410"/>
            <a:ext cx="1354369" cy="903921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7755" y="5515656"/>
            <a:ext cx="1584176" cy="1077671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картинки валенк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67013" y="4860093"/>
            <a:ext cx="2198164" cy="1647875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598984"/>
            <a:ext cx="8229600" cy="8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Модель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трех вопросов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>
          <a:xfrm>
            <a:off x="1187624" y="1183760"/>
            <a:ext cx="3308176" cy="49424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Monotype Corsiva" panose="03010101010201010101" pitchFamily="66" charset="0"/>
              </a:rPr>
              <a:t>Что мы знаем?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Валенки </a:t>
            </a:r>
            <a:r>
              <a:rPr lang="ru-RU" dirty="0">
                <a:latin typeface="Monotype Corsiva" panose="03010101010201010101" pitchFamily="66" charset="0"/>
              </a:rPr>
              <a:t>тёплые (</a:t>
            </a:r>
            <a:r>
              <a:rPr lang="ru-RU" dirty="0" err="1">
                <a:latin typeface="Monotype Corsiva" panose="03010101010201010101" pitchFamily="66" charset="0"/>
              </a:rPr>
              <a:t>Теона</a:t>
            </a:r>
            <a:r>
              <a:rPr lang="ru-RU" dirty="0">
                <a:latin typeface="Monotype Corsiva" panose="03010101010201010101" pitchFamily="66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Они </a:t>
            </a:r>
            <a:r>
              <a:rPr lang="ru-RU" dirty="0" err="1" smtClean="0">
                <a:latin typeface="Monotype Corsiva" panose="03010101010201010101" pitchFamily="66" charset="0"/>
              </a:rPr>
              <a:t>шестяные</a:t>
            </a:r>
            <a:r>
              <a:rPr lang="ru-RU" dirty="0" smtClean="0">
                <a:latin typeface="Monotype Corsiva" panose="03010101010201010101" pitchFamily="66" charset="0"/>
              </a:rPr>
              <a:t> (</a:t>
            </a:r>
            <a:r>
              <a:rPr lang="ru-RU" dirty="0" err="1" smtClean="0">
                <a:latin typeface="Monotype Corsiva" panose="03010101010201010101" pitchFamily="66" charset="0"/>
              </a:rPr>
              <a:t>Есения</a:t>
            </a:r>
            <a:r>
              <a:rPr lang="ru-RU" dirty="0">
                <a:latin typeface="Monotype Corsiva" panose="03010101010201010101" pitchFamily="66" charset="0"/>
              </a:rPr>
              <a:t>)   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Они </a:t>
            </a:r>
            <a:r>
              <a:rPr lang="ru-RU" dirty="0">
                <a:latin typeface="Monotype Corsiva" panose="03010101010201010101" pitchFamily="66" charset="0"/>
              </a:rPr>
              <a:t>мягкие (Маша)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Валенки </a:t>
            </a:r>
            <a:r>
              <a:rPr lang="ru-RU" dirty="0">
                <a:latin typeface="Monotype Corsiva" panose="03010101010201010101" pitchFamily="66" charset="0"/>
              </a:rPr>
              <a:t>бывают простые и с узором (Женя)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Валенки </a:t>
            </a:r>
            <a:r>
              <a:rPr lang="ru-RU" dirty="0">
                <a:latin typeface="Monotype Corsiva" panose="03010101010201010101" pitchFamily="66" charset="0"/>
              </a:rPr>
              <a:t>удобные (</a:t>
            </a:r>
            <a:r>
              <a:rPr lang="ru-RU" dirty="0" smtClean="0">
                <a:latin typeface="Monotype Corsiva" panose="03010101010201010101" pitchFamily="66" charset="0"/>
              </a:rPr>
              <a:t>Андрей)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Валенки </a:t>
            </a:r>
            <a:r>
              <a:rPr lang="ru-RU" dirty="0">
                <a:latin typeface="Monotype Corsiva" panose="03010101010201010101" pitchFamily="66" charset="0"/>
              </a:rPr>
              <a:t>носят зимой (</a:t>
            </a:r>
            <a:r>
              <a:rPr lang="ru-RU" dirty="0" err="1" smtClean="0">
                <a:latin typeface="Monotype Corsiva" panose="03010101010201010101" pitchFamily="66" charset="0"/>
              </a:rPr>
              <a:t>Есения</a:t>
            </a:r>
            <a:r>
              <a:rPr lang="ru-RU" dirty="0" smtClean="0">
                <a:latin typeface="Monotype Corsiva" panose="03010101010201010101" pitchFamily="66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Валенки </a:t>
            </a:r>
            <a:r>
              <a:rPr lang="ru-RU" dirty="0">
                <a:latin typeface="Monotype Corsiva" panose="03010101010201010101" pitchFamily="66" charset="0"/>
              </a:rPr>
              <a:t>нужно сушить </a:t>
            </a:r>
            <a:r>
              <a:rPr lang="ru-RU" dirty="0" smtClean="0">
                <a:latin typeface="Monotype Corsiva" panose="03010101010201010101" pitchFamily="66" charset="0"/>
              </a:rPr>
              <a:t> (Клим)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Валенки </a:t>
            </a:r>
            <a:r>
              <a:rPr lang="ru-RU" dirty="0">
                <a:latin typeface="Monotype Corsiva" panose="03010101010201010101" pitchFamily="66" charset="0"/>
              </a:rPr>
              <a:t>носит Дед Мороз 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( Андрей)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4648200" y="1183760"/>
            <a:ext cx="4038600" cy="49424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      </a:t>
            </a:r>
            <a:r>
              <a:rPr lang="ru-RU" b="1" u="sng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Что мы хотим узнать?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Откуда 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пришёл к нам валенок?  (</a:t>
            </a:r>
            <a:r>
              <a:rPr lang="ru-RU" dirty="0" err="1">
                <a:latin typeface="Monotype Corsiva" panose="03010101010201010101" pitchFamily="66" charset="0"/>
                <a:cs typeface="Mongolian Baiti" panose="03000500000000000000" pitchFamily="66" charset="0"/>
              </a:rPr>
              <a:t>Есения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Как 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делают валенки</a:t>
            </a: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? 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(Матвей </a:t>
            </a: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К)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Из 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чего делают? (София</a:t>
            </a: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Полезно носить валенки? (София)</a:t>
            </a:r>
          </a:p>
          <a:p>
            <a:pPr marL="0" indent="0">
              <a:buNone/>
            </a:pPr>
            <a:r>
              <a:rPr lang="ru-RU" b="1" u="sng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Что </a:t>
            </a:r>
            <a:r>
              <a:rPr lang="ru-RU" b="1" u="sng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нужно сделать, для того, чтобы узнать?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Спросить у родителей, у воспитателя ( Клим)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Прочитать 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в книге (Андрей)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Спросить 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у бабушки и дедушке  (Илья)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Посмотреть </a:t>
            </a:r>
            <a:r>
              <a:rPr lang="ru-RU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в телевизоре  (Женя)</a:t>
            </a:r>
          </a:p>
          <a:p>
            <a:endParaRPr lang="ru-RU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520"/>
            <a:ext cx="903649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434828"/>
            <a:ext cx="64807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/>
              <a:t>Формы реализации проекта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157192"/>
            <a:ext cx="439248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7650" name="Picture 2" descr="http://valenkispb5.ru/image/cache/data/Pavlin-600x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59616" y="260648"/>
            <a:ext cx="1728192" cy="17281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Формы реализации проекта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59632" y="932068"/>
            <a:ext cx="7427168" cy="5593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Социально –коммуникативное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развитие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альбома «Как рождается валенок», «Все о русском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валенке» рассказ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или родителей «Как мы жили , что носили» «Что носили бабушки и дедушки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«Теплые валенки», «Польза валенок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астольные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«Найди пару», «Собери целое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Познавательное развитие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«От куда к нам пришёл валенок», «Знакомство с шерстью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«Такие разные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валенки» 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игры по ФЭМП « Найди пару по цвету» «Найди пару по форме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Речевое развитие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о русских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валенках «Дедушкины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валенки» С. Гришунин, М. Пришвин «Дедушкин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валенок», сказки «Сказочка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валенки и обыкновенную принцессу (А.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Киприянов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«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калоши» 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Ковалёва), заучивание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И.Агеева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«Валенки», беседа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валенок как символ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 чтение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 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Художественно-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эстетическое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рослушивание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произведения «Валенки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«Валенок», «Найди валенку пару», «Поставь валенки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порядку», хороводная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Валенки», лепка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обуем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валенки», рисование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«Узор для белого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валенка»,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ппликация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валенок», изготовление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новогодних игрушек «Русский валенок» ( из  фетра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Физическое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«Догони валенок», «Золотые ворота», «Разноцветные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валенки», соревнования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«Быстрые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валенки», утренняя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«Вот какие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валенки», пальчиковая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«Овечки»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770/6217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0"/>
            <a:ext cx="92385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083458"/>
            <a:ext cx="691276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085184"/>
            <a:ext cx="41044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243428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Реализация задач данного проекта проходила через все виды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деятельности (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игровая, познавательная, продуктивная,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музыкальная).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Беседа « Валенки, да валенки..»</a:t>
            </a:r>
            <a:r>
              <a:rPr lang="ru-RU" sz="28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800" b="1" i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73" y="2667708"/>
            <a:ext cx="2930379" cy="3645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10" y="2790110"/>
            <a:ext cx="3378309" cy="3550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23" y="3374360"/>
            <a:ext cx="2924944" cy="296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732</Words>
  <Application>Microsoft Office PowerPoint</Application>
  <PresentationFormat>Экран (4:3)</PresentationFormat>
  <Paragraphs>105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Mongolian Baiti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Предполагаемые результаты:</vt:lpstr>
      <vt:lpstr>Презентация PowerPoint</vt:lpstr>
      <vt:lpstr> Модель трех вопросов   </vt:lpstr>
      <vt:lpstr>Формы реализации проекта </vt:lpstr>
      <vt:lpstr>Реализация задач данного проекта проходила через все виды деятельности ( игровая, познавательная, продуктивная, музыкальная). Беседа « Валенки, да валенки..» </vt:lpstr>
      <vt:lpstr>Рисование «Узор для валенка»</vt:lpstr>
      <vt:lpstr>Презентация PowerPoint</vt:lpstr>
      <vt:lpstr>Презентация PowerPoint</vt:lpstr>
      <vt:lpstr>«Юные дизайнеры» ( из фетра) </vt:lpstr>
      <vt:lpstr>Дидактическая и подвижная игра  «Найди пару по цвету», «Найди пару по размеру»</vt:lpstr>
      <vt:lpstr>Презентация PowerPoint</vt:lpstr>
      <vt:lpstr>Взаимодействие с родителями Фото – выставка «Я люблю русские валенки»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Filin</dc:creator>
  <cp:lastModifiedBy>admin</cp:lastModifiedBy>
  <cp:revision>159</cp:revision>
  <dcterms:created xsi:type="dcterms:W3CDTF">2018-01-23T14:24:33Z</dcterms:created>
  <dcterms:modified xsi:type="dcterms:W3CDTF">2023-01-11T02:15:46Z</dcterms:modified>
</cp:coreProperties>
</file>