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79348" autoAdjust="0"/>
  </p:normalViewPr>
  <p:slideViewPr>
    <p:cSldViewPr>
      <p:cViewPr varScale="1">
        <p:scale>
          <a:sx n="69" d="100"/>
          <a:sy n="69" d="100"/>
        </p:scale>
        <p:origin x="-16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lt1"/>
              </a:solidFill>
            </a:ln>
          </c:spPr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5A-44EB-A979-E183D6EF2C92}"/>
              </c:ext>
            </c:extLst>
          </c:dPt>
          <c:dPt>
            <c:idx val="1"/>
            <c:spPr>
              <a:solidFill>
                <a:schemeClr val="tx1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5A-44EB-A979-E183D6EF2C9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</c:v>
                </c:pt>
                <c:pt idx="1">
                  <c:v>0.60000000000000031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45A-44EB-A979-E183D6EF2C92}"/>
            </c:ext>
          </c:extLst>
        </c:ser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84-44CC-B520-21E988F0A4A8}"/>
              </c:ext>
            </c:extLst>
          </c:dPt>
          <c:dPt>
            <c:idx val="1"/>
            <c:spPr>
              <a:solidFill>
                <a:schemeClr val="tx1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84-44CC-B520-21E988F0A4A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284-44CC-B520-21E988F0A4A8}"/>
            </c:ext>
          </c:extLst>
        </c:ser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44-4C8F-B525-EEE0EB441281}"/>
              </c:ext>
            </c:extLst>
          </c:dPt>
          <c:dPt>
            <c:idx val="1"/>
            <c:spPr>
              <a:solidFill>
                <a:schemeClr val="tx1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44-4C8F-B525-EEE0EB4412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144-4C8F-B525-EEE0EB441281}"/>
            </c:ext>
          </c:extLst>
        </c:ser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lt1"/>
              </a:solidFill>
            </a:ln>
          </c:spPr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5A-44EB-A979-E183D6EF2C92}"/>
              </c:ext>
            </c:extLst>
          </c:dPt>
          <c:dPt>
            <c:idx val="1"/>
            <c:spPr>
              <a:solidFill>
                <a:schemeClr val="tx1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5A-44EB-A979-E183D6EF2C9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45A-44EB-A979-E183D6EF2C92}"/>
            </c:ext>
          </c:extLst>
        </c:ser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84-44CC-B520-21E988F0A4A8}"/>
              </c:ext>
            </c:extLst>
          </c:dPt>
          <c:dPt>
            <c:idx val="1"/>
            <c:spPr>
              <a:solidFill>
                <a:schemeClr val="tx1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84-44CC-B520-21E988F0A4A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284-44CC-B520-21E988F0A4A8}"/>
            </c:ext>
          </c:extLst>
        </c:ser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44-4C8F-B525-EEE0EB441281}"/>
              </c:ext>
            </c:extLst>
          </c:dPt>
          <c:dPt>
            <c:idx val="1"/>
            <c:spPr>
              <a:solidFill>
                <a:schemeClr val="tx1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44-4C8F-B525-EEE0EB4412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2st Qtr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144-4C8F-B525-EEE0EB441281}"/>
            </c:ext>
          </c:extLst>
        </c:ser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4BF6B-5537-4ECD-A70B-F1B445E874F1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A8669-8499-4FA1-BD32-0C4DA23707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8669-8499-4FA1-BD32-0C4DA237074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A8669-8499-4FA1-BD32-0C4DA237074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CEA3-506F-4D13-8FC8-4F8BF4AE579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B369-9720-4F42-8628-1EE60AC379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CEA3-506F-4D13-8FC8-4F8BF4AE579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B369-9720-4F42-8628-1EE60AC37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CEA3-506F-4D13-8FC8-4F8BF4AE579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B369-9720-4F42-8628-1EE60AC37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1178428"/>
            <a:ext cx="8368363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455086"/>
            <a:ext cx="8368363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727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CEA3-506F-4D13-8FC8-4F8BF4AE579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B369-9720-4F42-8628-1EE60AC37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CEA3-506F-4D13-8FC8-4F8BF4AE579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4DB369-9720-4F42-8628-1EE60AC37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CEA3-506F-4D13-8FC8-4F8BF4AE579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B369-9720-4F42-8628-1EE60AC37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CEA3-506F-4D13-8FC8-4F8BF4AE579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B369-9720-4F42-8628-1EE60AC37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CEA3-506F-4D13-8FC8-4F8BF4AE579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B369-9720-4F42-8628-1EE60AC37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CEA3-506F-4D13-8FC8-4F8BF4AE579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B369-9720-4F42-8628-1EE60AC37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CEA3-506F-4D13-8FC8-4F8BF4AE579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B369-9720-4F42-8628-1EE60AC37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CEA3-506F-4D13-8FC8-4F8BF4AE579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B369-9720-4F42-8628-1EE60AC37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E6CEA3-506F-4D13-8FC8-4F8BF4AE579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4DB369-9720-4F42-8628-1EE60AC379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амир\Desktop\1618448479_5-phonoteka_org-p-fon-osennii-klen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56" y="-571528"/>
            <a:ext cx="18288000" cy="11430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Образовательный проект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28660" y="3857628"/>
            <a:ext cx="11415770" cy="2357454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chemeClr val="tx1"/>
                </a:solidFill>
              </a:rPr>
              <a:t>«Краски осени»</a:t>
            </a:r>
            <a:endParaRPr lang="ru-RU" sz="8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поделок из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природного материала</a:t>
            </a:r>
            <a:endParaRPr lang="ru-RU" dirty="0"/>
          </a:p>
        </p:txBody>
      </p:sp>
      <p:pic>
        <p:nvPicPr>
          <p:cNvPr id="8194" name="Picture 2" descr="C:\Users\дамир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0000">
            <a:off x="4535994" y="3118016"/>
            <a:ext cx="4206876" cy="3172525"/>
          </a:xfrm>
          <a:prstGeom prst="rect">
            <a:avLst/>
          </a:prstGeom>
          <a:noFill/>
        </p:spPr>
      </p:pic>
      <p:pic>
        <p:nvPicPr>
          <p:cNvPr id="8195" name="Picture 3" descr="C:\Users\дамир\Desktop\2bc52ba5e93fb712794a9fb5002dc56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60000">
            <a:off x="280777" y="1854535"/>
            <a:ext cx="4029096" cy="3301427"/>
          </a:xfrm>
          <a:prstGeom prst="rect">
            <a:avLst/>
          </a:prstGeom>
          <a:noFill/>
        </p:spPr>
      </p:pic>
      <p:pic>
        <p:nvPicPr>
          <p:cNvPr id="8196" name="Picture 4" descr="C:\Users\дамир\Desktop\b2fd7cabda4dadac68f16b6ba2cb986f--clipart-ball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0"/>
            <a:ext cx="157160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60558" y="900042"/>
            <a:ext cx="3689769" cy="49738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Повторный опрос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xmlns="" val="2071813957"/>
              </p:ext>
            </p:extLst>
          </p:nvPr>
        </p:nvGraphicFramePr>
        <p:xfrm>
          <a:off x="1042437" y="1544887"/>
          <a:ext cx="1792858" cy="281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198630931"/>
              </p:ext>
            </p:extLst>
          </p:nvPr>
        </p:nvGraphicFramePr>
        <p:xfrm>
          <a:off x="3686154" y="1544887"/>
          <a:ext cx="1792858" cy="281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039599917"/>
              </p:ext>
            </p:extLst>
          </p:nvPr>
        </p:nvGraphicFramePr>
        <p:xfrm>
          <a:off x="6169390" y="1544995"/>
          <a:ext cx="1792858" cy="281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Footer Text"/>
          <p:cNvSpPr txBox="1"/>
          <p:nvPr/>
        </p:nvSpPr>
        <p:spPr>
          <a:xfrm>
            <a:off x="910165" y="4216471"/>
            <a:ext cx="2057399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ar-SY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Text"/>
          <p:cNvSpPr txBox="1"/>
          <p:nvPr/>
        </p:nvSpPr>
        <p:spPr>
          <a:xfrm>
            <a:off x="3625308" y="4221231"/>
            <a:ext cx="2057399" cy="5744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3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ar-SY" sz="3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Text"/>
          <p:cNvSpPr txBox="1"/>
          <p:nvPr/>
        </p:nvSpPr>
        <p:spPr>
          <a:xfrm>
            <a:off x="6110865" y="4216471"/>
            <a:ext cx="2057399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ar-SY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Text"/>
          <p:cNvSpPr txBox="1"/>
          <p:nvPr/>
        </p:nvSpPr>
        <p:spPr>
          <a:xfrm>
            <a:off x="899353" y="4871665"/>
            <a:ext cx="199667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осень?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Text"/>
          <p:cNvSpPr txBox="1"/>
          <p:nvPr/>
        </p:nvSpPr>
        <p:spPr>
          <a:xfrm>
            <a:off x="3786182" y="4857760"/>
            <a:ext cx="19359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листопад?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oter Text"/>
          <p:cNvSpPr txBox="1"/>
          <p:nvPr/>
        </p:nvSpPr>
        <p:spPr>
          <a:xfrm>
            <a:off x="6168828" y="4871665"/>
            <a:ext cx="193593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бывают осенние месяцы?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C:\Users\дамир\Desktop\b2fd7cabda4dadac68f16b6ba2cb986f--clipart-ballo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0"/>
            <a:ext cx="1857356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54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9218" name="Picture 2" descr="C:\Users\дамир\Desktop\img1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амир\Desktop\5fb9b76b-1eff-476b-a8ac-69e56842f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0009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1267" name="Picture 3" descr="C:\Users\дамир\Desktop\osennie-podelki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2290" name="Picture 2" descr="C:\Users\дамир\Desktop\РАБОТА_6A663246-21DB-40E5-B6E1-6B80A721969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80"/>
            <a:ext cx="9144000" cy="812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3314" name="Picture 2" descr="C:\Users\дамир\Desktop\9c84de960c50e3d0043f5788c3b1db5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7739668" cy="1044845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Проблемная ситуация: во время занятия на тему «Краски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осени» дети задумались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том, как изменяется природа.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83418" y="1576596"/>
            <a:ext cx="3689769" cy="49738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xmlns="" val="1364053225"/>
              </p:ext>
            </p:extLst>
          </p:nvPr>
        </p:nvGraphicFramePr>
        <p:xfrm>
          <a:off x="1065297" y="2073978"/>
          <a:ext cx="1792858" cy="281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660707149"/>
              </p:ext>
            </p:extLst>
          </p:nvPr>
        </p:nvGraphicFramePr>
        <p:xfrm>
          <a:off x="3709014" y="2073977"/>
          <a:ext cx="1792858" cy="281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082930447"/>
              </p:ext>
            </p:extLst>
          </p:nvPr>
        </p:nvGraphicFramePr>
        <p:xfrm>
          <a:off x="6192250" y="2074085"/>
          <a:ext cx="1792858" cy="281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Footer Text"/>
          <p:cNvSpPr txBox="1"/>
          <p:nvPr/>
        </p:nvSpPr>
        <p:spPr>
          <a:xfrm>
            <a:off x="933025" y="4745561"/>
            <a:ext cx="2057399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ar-SY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Text"/>
          <p:cNvSpPr txBox="1"/>
          <p:nvPr/>
        </p:nvSpPr>
        <p:spPr>
          <a:xfrm>
            <a:off x="3576744" y="4735334"/>
            <a:ext cx="2057399" cy="5744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ar-SY" sz="3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Text"/>
          <p:cNvSpPr txBox="1"/>
          <p:nvPr/>
        </p:nvSpPr>
        <p:spPr>
          <a:xfrm>
            <a:off x="6002017" y="4745561"/>
            <a:ext cx="2057399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ar-SY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Text"/>
          <p:cNvSpPr txBox="1"/>
          <p:nvPr/>
        </p:nvSpPr>
        <p:spPr>
          <a:xfrm>
            <a:off x="922213" y="5400755"/>
            <a:ext cx="199667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осень?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Text"/>
          <p:cNvSpPr txBox="1"/>
          <p:nvPr/>
        </p:nvSpPr>
        <p:spPr>
          <a:xfrm>
            <a:off x="3637476" y="5400755"/>
            <a:ext cx="19359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листопад?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oter Text"/>
          <p:cNvSpPr txBox="1"/>
          <p:nvPr/>
        </p:nvSpPr>
        <p:spPr>
          <a:xfrm>
            <a:off x="6059980" y="5400755"/>
            <a:ext cx="193593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бывают осенние месяцы?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C:\Users\дамир\Desktop\b2fd7cabda4dadac68f16b6ba2cb986f--clipart-ballo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0"/>
            <a:ext cx="1785918" cy="1000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2761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541429" cy="1168073"/>
          </a:xfrm>
        </p:spPr>
        <p:txBody>
          <a:bodyPr>
            <a:normAutofit/>
          </a:bodyPr>
          <a:lstStyle/>
          <a:p>
            <a:r>
              <a:rPr lang="ru-RU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Цель:Организовать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выставку на тему </a:t>
            </a:r>
            <a:b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«Краски осени»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7610" y="1663688"/>
            <a:ext cx="1714500" cy="5461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0" y="2440928"/>
            <a:ext cx="2205990" cy="5461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65" y="2440928"/>
            <a:ext cx="2205990" cy="5461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педагога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0780" y="2440928"/>
            <a:ext cx="2205990" cy="5461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родителей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3230880"/>
            <a:ext cx="2205990" cy="32613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Узнать , что за время года- осень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65" y="3230880"/>
            <a:ext cx="2205990" cy="32613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Рассказать во время беседы детям о природных изменениях осени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0780" y="3230880"/>
            <a:ext cx="2205990" cy="32613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Рассказать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 о признаках осени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C:\Users\дамир\Desktop\b2fd7cabda4dadac68f16b6ba2cb986f--clipart-ball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0"/>
            <a:ext cx="1643042" cy="1000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96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Беседа родителей с детьми </a:t>
            </a:r>
            <a:br>
              <a:rPr lang="ru-RU" dirty="0" smtClean="0"/>
            </a:br>
            <a:r>
              <a:rPr lang="ru-RU" dirty="0" smtClean="0"/>
              <a:t>на тему «Признаки осени»</a:t>
            </a:r>
            <a:endParaRPr lang="ru-RU" dirty="0"/>
          </a:p>
        </p:txBody>
      </p:sp>
      <p:pic>
        <p:nvPicPr>
          <p:cNvPr id="2050" name="Picture 2" descr="C:\Users\дамир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43314"/>
            <a:ext cx="3929090" cy="2946818"/>
          </a:xfrm>
          <a:prstGeom prst="rect">
            <a:avLst/>
          </a:prstGeom>
          <a:noFill/>
        </p:spPr>
      </p:pic>
      <p:pic>
        <p:nvPicPr>
          <p:cNvPr id="2052" name="Picture 4" descr="C:\Users\дамир\Desktop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643050"/>
            <a:ext cx="3929090" cy="3214710"/>
          </a:xfrm>
          <a:prstGeom prst="rect">
            <a:avLst/>
          </a:prstGeom>
          <a:noFill/>
        </p:spPr>
      </p:pic>
      <p:pic>
        <p:nvPicPr>
          <p:cNvPr id="2053" name="Picture 5" descr="C:\Users\дамир\Desktop\b2fd7cabda4dadac68f16b6ba2cb986f--clipart-ball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0"/>
            <a:ext cx="1214414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Беседа педагога с детьми на тему «Времена года- осень»</a:t>
            </a:r>
            <a:endParaRPr lang="ru-RU" dirty="0"/>
          </a:p>
        </p:txBody>
      </p:sp>
      <p:pic>
        <p:nvPicPr>
          <p:cNvPr id="3074" name="Picture 2" descr="C:\Users\дамир\Desktop\Dx6sdhfX0AApEr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4071966" cy="3500462"/>
          </a:xfrm>
          <a:prstGeom prst="rect">
            <a:avLst/>
          </a:prstGeom>
          <a:noFill/>
        </p:spPr>
      </p:pic>
      <p:pic>
        <p:nvPicPr>
          <p:cNvPr id="3078" name="Picture 6" descr="C:\Users\дамир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7"/>
            <a:ext cx="4357718" cy="4081474"/>
          </a:xfrm>
          <a:prstGeom prst="rect">
            <a:avLst/>
          </a:prstGeom>
          <a:noFill/>
        </p:spPr>
      </p:pic>
      <p:pic>
        <p:nvPicPr>
          <p:cNvPr id="3079" name="Picture 7" descr="C:\Users\дамир\Desktop\b2fd7cabda4dadac68f16b6ba2cb986f--clipart-ballo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857232"/>
            <a:ext cx="171448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 по </a:t>
            </a:r>
            <a:r>
              <a:rPr lang="ru-RU" dirty="0" err="1" smtClean="0"/>
              <a:t>изодеятельности</a:t>
            </a:r>
            <a:r>
              <a:rPr lang="ru-RU" dirty="0" smtClean="0"/>
              <a:t>: рисование с помощью нетрадиционных техник</a:t>
            </a:r>
            <a:endParaRPr lang="ru-RU" dirty="0"/>
          </a:p>
        </p:txBody>
      </p:sp>
      <p:pic>
        <p:nvPicPr>
          <p:cNvPr id="4098" name="Picture 2" descr="C:\Users\дамир\Desktop\97eea832-650e-4f34-92e4-8a35865f18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0000">
            <a:off x="4398966" y="2112471"/>
            <a:ext cx="4338743" cy="4091992"/>
          </a:xfrm>
          <a:prstGeom prst="rect">
            <a:avLst/>
          </a:prstGeom>
          <a:noFill/>
        </p:spPr>
      </p:pic>
      <p:pic>
        <p:nvPicPr>
          <p:cNvPr id="4099" name="Picture 3" descr="C:\Users\дамир\Desktop\76fb3a3a-e00d-4393-9a10-b1c1372f2c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00000">
            <a:off x="301680" y="1958605"/>
            <a:ext cx="3647283" cy="3840820"/>
          </a:xfrm>
          <a:prstGeom prst="rect">
            <a:avLst/>
          </a:prstGeom>
          <a:noFill/>
        </p:spPr>
      </p:pic>
      <p:pic>
        <p:nvPicPr>
          <p:cNvPr id="4100" name="Picture 4" descr="C:\Users\дамир\Desktop\b2fd7cabda4dadac68f16b6ba2cb986f--clipart-ball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785794"/>
            <a:ext cx="1357290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Прогулка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амир\Desktop\hello_html_m1a51e5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143116"/>
            <a:ext cx="5072066" cy="4572032"/>
          </a:xfrm>
          <a:prstGeom prst="rect">
            <a:avLst/>
          </a:prstGeom>
          <a:noFill/>
        </p:spPr>
      </p:pic>
      <p:pic>
        <p:nvPicPr>
          <p:cNvPr id="5123" name="Picture 3" descr="C:\Users\дамир\Desktop\9b06a246-b82d-4bd3-b606-4270f8d4bb6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20000">
            <a:off x="384486" y="1754117"/>
            <a:ext cx="3507007" cy="3852005"/>
          </a:xfrm>
          <a:prstGeom prst="rect">
            <a:avLst/>
          </a:prstGeom>
          <a:noFill/>
        </p:spPr>
      </p:pic>
      <p:pic>
        <p:nvPicPr>
          <p:cNvPr id="5124" name="Picture 4" descr="C:\Users\дамир\Desktop\b2fd7cabda4dadac68f16b6ba2cb986f--clipart-ballo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0"/>
            <a:ext cx="1500166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РОДИТЕЛЬСКОЕ СОБРАНИЕ НА ТЕМУ ПОДЕЛКИ ИЗ ПРИРОДНОГО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дамир\Desktop\IMG-20181026-WA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072494" cy="4786346"/>
          </a:xfrm>
          <a:prstGeom prst="rect">
            <a:avLst/>
          </a:prstGeom>
          <a:noFill/>
        </p:spPr>
      </p:pic>
      <p:pic>
        <p:nvPicPr>
          <p:cNvPr id="6147" name="Picture 3" descr="C:\Users\дамир\Desktop\IMG-20181026-WA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pic>
        <p:nvPicPr>
          <p:cNvPr id="6148" name="Picture 4" descr="C:\Users\дамир\Desktop\b2fd7cabda4dadac68f16b6ba2cb986f--clipart-ball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85728"/>
            <a:ext cx="185735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рисунков</a:t>
            </a:r>
            <a:endParaRPr lang="ru-RU" dirty="0"/>
          </a:p>
        </p:txBody>
      </p:sp>
      <p:pic>
        <p:nvPicPr>
          <p:cNvPr id="7170" name="Picture 2" descr="C:\Users\дамир\Desktop\b2fbc8cc-0608-41d9-8862-a4adb1a09a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315200" cy="5214974"/>
          </a:xfrm>
          <a:prstGeom prst="rect">
            <a:avLst/>
          </a:prstGeom>
          <a:noFill/>
        </p:spPr>
      </p:pic>
      <p:pic>
        <p:nvPicPr>
          <p:cNvPr id="7171" name="Picture 3" descr="C:\Users\дамир\Desktop\b2fd7cabda4dadac68f16b6ba2cb986f--clipart-ball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0"/>
            <a:ext cx="1571604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815</TotalTime>
  <Words>143</Words>
  <Application>Microsoft Office PowerPoint</Application>
  <PresentationFormat>Экран (4:3)</PresentationFormat>
  <Paragraphs>35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Образовательный проект</vt:lpstr>
      <vt:lpstr>Результаты опроса</vt:lpstr>
      <vt:lpstr>Цель:Организовать выставку на тему  «Краски осени»</vt:lpstr>
      <vt:lpstr>Беседа родителей с детьми  на тему «Признаки осени»</vt:lpstr>
      <vt:lpstr>Беседа педагога с детьми на тему «Времена года- осень»</vt:lpstr>
      <vt:lpstr>Занятие  по изодеятельности: рисование с помощью нетрадиционных техник</vt:lpstr>
      <vt:lpstr>Прогулка детей</vt:lpstr>
      <vt:lpstr>РОДИТЕЛЬСКОЕ СОБРАНИЕ НА ТЕМУ ПОДЕЛКИ ИЗ ПРИРОДНОГО  МАТЕРИАЛА </vt:lpstr>
      <vt:lpstr>Выставка рисунков</vt:lpstr>
      <vt:lpstr>Выставка поделок из  природного материала</vt:lpstr>
      <vt:lpstr>Повторный опрос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дамир</dc:creator>
  <cp:lastModifiedBy>дамир</cp:lastModifiedBy>
  <cp:revision>33</cp:revision>
  <dcterms:created xsi:type="dcterms:W3CDTF">2021-09-24T20:35:53Z</dcterms:created>
  <dcterms:modified xsi:type="dcterms:W3CDTF">2021-09-25T10:11:15Z</dcterms:modified>
</cp:coreProperties>
</file>