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586E-8403-4D2C-AE2F-2E104029E7E1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BDC-2C02-4A86-B2ED-4B138B1BB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586E-8403-4D2C-AE2F-2E104029E7E1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BDC-2C02-4A86-B2ED-4B138B1BB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586E-8403-4D2C-AE2F-2E104029E7E1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BDC-2C02-4A86-B2ED-4B138B1BB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586E-8403-4D2C-AE2F-2E104029E7E1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BDC-2C02-4A86-B2ED-4B138B1BB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586E-8403-4D2C-AE2F-2E104029E7E1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BDC-2C02-4A86-B2ED-4B138B1BB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586E-8403-4D2C-AE2F-2E104029E7E1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BDC-2C02-4A86-B2ED-4B138B1BB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586E-8403-4D2C-AE2F-2E104029E7E1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BDC-2C02-4A86-B2ED-4B138B1BB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586E-8403-4D2C-AE2F-2E104029E7E1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BDC-2C02-4A86-B2ED-4B138B1BB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586E-8403-4D2C-AE2F-2E104029E7E1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BDC-2C02-4A86-B2ED-4B138B1BB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586E-8403-4D2C-AE2F-2E104029E7E1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BDC-2C02-4A86-B2ED-4B138B1BB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586E-8403-4D2C-AE2F-2E104029E7E1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45BDC-2C02-4A86-B2ED-4B138B1BB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5586E-8403-4D2C-AE2F-2E104029E7E1}" type="datetimeFigureOut">
              <a:rPr lang="ru-RU" smtClean="0"/>
              <a:pPr/>
              <a:t>17.11.2019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5BDC-2C02-4A86-B2ED-4B138B1BB6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ДС\bg7_chi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63688" y="1700808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Презентация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3145334"/>
            <a:ext cx="77048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речи детей раннего возраста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театрализованную деятельность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508518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МДОУ №31, П. Сосново.</a:t>
            </a:r>
          </a:p>
          <a:p>
            <a:r>
              <a:rPr lang="ru-RU" dirty="0" smtClean="0"/>
              <a:t>Воспитатель: Мурашова Ирина Владимировна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Ирина\Desktop\фото дс\IMG_20180306_164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504056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C:\Users\Ирина\Desktop\фото дс\IMG_20180306_165333.jpg"/>
          <p:cNvPicPr>
            <a:picLocks noChangeAspect="1" noChangeArrowheads="1"/>
          </p:cNvPicPr>
          <p:nvPr/>
        </p:nvPicPr>
        <p:blipFill>
          <a:blip r:embed="rId4" cstate="print"/>
          <a:srcRect t="7074" r="3797" b="10881"/>
          <a:stretch>
            <a:fillRect/>
          </a:stretch>
        </p:blipFill>
        <p:spPr bwMode="auto">
          <a:xfrm>
            <a:off x="395536" y="3789040"/>
            <a:ext cx="5472608" cy="2769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C:\Users\Ирина\Desktop\фото дс\IMG_20180322_092534.jpg"/>
          <p:cNvPicPr>
            <a:picLocks noChangeAspect="1" noChangeArrowheads="1"/>
          </p:cNvPicPr>
          <p:nvPr/>
        </p:nvPicPr>
        <p:blipFill>
          <a:blip r:embed="rId5" cstate="print"/>
          <a:srcRect t="7982" r="9231" b="10700"/>
          <a:stretch>
            <a:fillRect/>
          </a:stretch>
        </p:blipFill>
        <p:spPr bwMode="auto">
          <a:xfrm rot="274876">
            <a:off x="4602484" y="1866106"/>
            <a:ext cx="424847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771800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Пальчиковый театр.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Атрибуты надеваются на пальцы или на руку и играют за персонажа, изображение которого находится на руке. Можно изображать действия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находясь за ширмой, сидя свободно за столом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передвигаясь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комнате, по ходу разворачивания сюжета, проговариваю слова.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916832"/>
            <a:ext cx="4320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Шагающий настольный мини-театр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одна из разновидностей  кукольного театра. Шагающие куклы - это вид театральных развивающих игрушек, которые дают возможность передвигать фигурки персонажей, всунув пальцы в ножки куклы и разыгрывая представления как в настоящем театре, только действие происходит на столе. Можно задействовать обе руки, одновременно управляя сразу двумя кукольными персонажами. Получается очень весело и главное, полезно для ребенка.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C:\Users\Ирина\Desktop\фото дс\IMG_20180321_085343.jpg"/>
          <p:cNvPicPr>
            <a:picLocks noChangeAspect="1" noChangeArrowheads="1"/>
          </p:cNvPicPr>
          <p:nvPr/>
        </p:nvPicPr>
        <p:blipFill>
          <a:blip r:embed="rId3" cstate="print"/>
          <a:srcRect r="11321"/>
          <a:stretch>
            <a:fillRect/>
          </a:stretch>
        </p:blipFill>
        <p:spPr bwMode="auto">
          <a:xfrm>
            <a:off x="4860032" y="1988840"/>
            <a:ext cx="381642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Ирина\Desktop\фото дс\IMG_20180316_094622.jpg"/>
          <p:cNvPicPr>
            <a:picLocks noChangeAspect="1" noChangeArrowheads="1"/>
          </p:cNvPicPr>
          <p:nvPr/>
        </p:nvPicPr>
        <p:blipFill>
          <a:blip r:embed="rId3" cstate="print"/>
          <a:srcRect r="10938"/>
          <a:stretch>
            <a:fillRect/>
          </a:stretch>
        </p:blipFill>
        <p:spPr bwMode="auto">
          <a:xfrm>
            <a:off x="1979712" y="3573016"/>
            <a:ext cx="5112568" cy="307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" name="Picture 1" descr="C:\Users\Ирина\Desktop\фото дс\IMG_20180316_0949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435597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Ирина\Desktop\фото дс\IMG_20180316_092034.jpg"/>
          <p:cNvPicPr>
            <a:picLocks noChangeAspect="1" noChangeArrowheads="1"/>
          </p:cNvPicPr>
          <p:nvPr/>
        </p:nvPicPr>
        <p:blipFill>
          <a:blip r:embed="rId5" cstate="print"/>
          <a:srcRect b="7021"/>
          <a:stretch>
            <a:fillRect/>
          </a:stretch>
        </p:blipFill>
        <p:spPr bwMode="auto">
          <a:xfrm rot="530965">
            <a:off x="4150366" y="589980"/>
            <a:ext cx="4536504" cy="3294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5536" y="2852936"/>
            <a:ext cx="225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Перчаточный театр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6165304"/>
            <a:ext cx="224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Театр матрешек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767649">
            <a:off x="5087084" y="3186748"/>
            <a:ext cx="24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 шагающий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5536" y="224689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Самым любимым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театром для наших малышей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 настольный театр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прост и доступен, не требует определённых умений, дети сами действуют с игрушками-персонажами, охотно перевоплощаются в действующих персонажей (колобок, заяц, лиса и т. д., пытаются передать характер героя (мимикой, изменяя интонацию, повторяют запомнившиеся фразы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(Колобок, я тебя съем)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3528" y="2139066"/>
            <a:ext cx="84969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Участвуя 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театрализованных играх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дети отвечают на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«вопросы»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кукол, выполняют их просьбы, дают советы, входят в образ, перевоплощаются в него, живут его жизнью.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фиксируется на том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в конце куклы кланяются и просят поблагодарить их, похлопать в ладоши. От их лица взрослый благодарит и хвалит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здоровается и прощается.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Перчаточные и другие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куклы используются в ОД и в повседневном общении.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учебного года,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работе с детьми представляет собой игру с куклой (игрушкой, знакомство с несложными сюжетами сказок, с пассивного участие в импровизациях; разыгрывания народных песенок,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небольших сценок с использованием игрушек, фигурок плоскостного и настольного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театра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театра кукол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пальчикового и перчаточного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театра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Образное слово, повторы, привлекательные персонажи, доступные сюжеты вызывают у малышей радость, эмоциональный душевный отклик.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51520" y="2682414"/>
            <a:ext cx="85689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с разными видами театров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я начала в группе раннего возраста, заметив, что встреча с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театральной куклой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особенно в адаптационный период, помогает малышам расслабиться, снять напряжение, создает радостную, добрую атмосферу.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Разыгрывая перед детьми небольшие спектакли, изменяя голос и интонацию в соответствии с персонажем, позволило мне в наблюдениях отметить что малыши, играя с мелкими игрушками, могут разыгрывать хорошо знакомые им русские народные сказки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(“Курочка Ряба”, “Колобок”, “Репка”).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Привлекаю детей к участию в инсценировках, обсуждаю с ними увиденное.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95536" y="292608"/>
            <a:ext cx="8496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Детям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раннего возраста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сложно произнести текст роли полностью, поэтому они проговаривают отдельные фразы, сопровождая жестами действия персонажей. Например,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инсценировании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сказки "Репка" малыши "тянут" репку, при разыгрывании сказки "Курочка Ряба" изображают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плач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деда и бабы, показывают, как мышка хвостиком махнула и пищат за неё.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348880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 театрализованной деятельностью способствуют развитию у детей не только психических функций но, и, формируют художественные способности, творческий потенциал, межличностное взаимодействие, помогают адаптироваться в обществе, почувствовать себя успешным. Взрослый призван помогать ребёнку увидеть прекрасное в окружающем мире, приобщают его к доступным видам художественно-эстетической деятельности.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Важно, чтобы соблюдался принцип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«от простого к сложному»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многократно повторялся один и тот же содержательный материал, одни и те же игры на разных занятиях.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42493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того, чтобы добиться определенных успехов в </a:t>
            </a:r>
            <a:r>
              <a:rPr lang="ru-RU" b="1" i="1" dirty="0" smtClean="0"/>
              <a:t>развитии речи, посредством театрализованной деятельности, нужно</a:t>
            </a:r>
            <a:r>
              <a:rPr lang="ru-RU" dirty="0" smtClean="0"/>
              <a:t> учитывать </a:t>
            </a:r>
            <a:r>
              <a:rPr lang="ru-RU" b="1" dirty="0" smtClean="0"/>
              <a:t>в</a:t>
            </a:r>
            <a:r>
              <a:rPr lang="ru-RU" b="1" i="1" dirty="0" smtClean="0"/>
              <a:t>озрастные</a:t>
            </a:r>
            <a:r>
              <a:rPr lang="ru-RU" dirty="0" smtClean="0"/>
              <a:t> и психофизические особенности </a:t>
            </a:r>
            <a:r>
              <a:rPr lang="ru-RU" b="1" i="1" dirty="0" smtClean="0"/>
              <a:t>детей</a:t>
            </a:r>
            <a:r>
              <a:rPr lang="ru-RU" i="1" dirty="0" smtClean="0"/>
              <a:t>.</a:t>
            </a:r>
          </a:p>
          <a:p>
            <a:endParaRPr lang="ru-RU" b="1" i="1" dirty="0" smtClean="0"/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Можно выделить 3 этапа.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 этап.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Ознакомление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 сюжетными игрушками, я показываю и называю разнообразные действия с ними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(кукла идет, поет, танцует и т. д.)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Одни и те же слова при последующих повторениях произношу, меняя интонацию, силу голоса и темп произношения.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этом этапе очень важно предоставлять детям возможность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развертывать разнообразную деятельность с игрушками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процессе которой активизируется их речь и закрепляются игровые действия.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Работа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Содержание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позволяет наглядно воспроизводить сценки с несколькими последовательно сменяющимися действиями.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легко можно инсценировать даже тогда, когда дети еще не владеют активной речью. Дети могут изображать движения действующих лиц или выполнять действия с игрушкой.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подготовке к самостоятельной творческой игре в развитии воображения большую роль играют подвижные игры с ролью. Малышей необходимо научить действовать от имени осторожных воробушков, смелых мышек или дружных гусей, перевоплощаться в собак, кошек и других знакомых животных.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Полезно проводить игры с рифмованным текстом, ритмичными движениями. Первоначально взрослый сам проговаривает и сам проделывает движения, а дети слушают и смотрят. Затем они точно выполняют движения соответственно тексту. Например,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«Зайка серенький сидит и ушами шевелит…», «Вышла курочка гулять…» и т. д.</a:t>
            </a:r>
          </a:p>
          <a:p>
            <a:r>
              <a:rPr lang="ru-RU" sz="2000" b="1" i="1" dirty="0" smtClean="0"/>
              <a:t>3 этап</a:t>
            </a:r>
            <a:r>
              <a:rPr lang="ru-RU" sz="2000" dirty="0" smtClean="0"/>
              <a:t>. Проведение </a:t>
            </a:r>
            <a:r>
              <a:rPr lang="ru-RU" sz="2000" b="1" i="1" dirty="0" smtClean="0"/>
              <a:t>игр – театрализаций</a:t>
            </a:r>
            <a:r>
              <a:rPr lang="ru-RU" sz="2000" dirty="0" smtClean="0"/>
              <a:t>. Нужно подобрать художественное произведение доступное</a:t>
            </a:r>
            <a:r>
              <a:rPr lang="ru-RU" sz="2000" i="1" dirty="0" smtClean="0"/>
              <a:t> </a:t>
            </a:r>
            <a:r>
              <a:rPr lang="ru-RU" sz="2000" b="1" i="1" dirty="0" smtClean="0"/>
              <a:t>возрастным возможностям детей</a:t>
            </a:r>
            <a:r>
              <a:rPr lang="ru-RU" sz="2000" dirty="0" smtClean="0"/>
              <a:t> и программным требованиям (</a:t>
            </a:r>
            <a:r>
              <a:rPr lang="ru-RU" sz="2000" i="1" dirty="0" smtClean="0"/>
              <a:t>«Курочка ряба»</a:t>
            </a:r>
            <a:r>
              <a:rPr lang="ru-RU" sz="2000" dirty="0" smtClean="0"/>
              <a:t>, </a:t>
            </a:r>
            <a:r>
              <a:rPr lang="ru-RU" sz="2000" i="1" dirty="0" smtClean="0"/>
              <a:t>«Репка»</a:t>
            </a:r>
            <a:r>
              <a:rPr lang="ru-RU" sz="2000" dirty="0" smtClean="0"/>
              <a:t>, </a:t>
            </a:r>
            <a:r>
              <a:rPr lang="ru-RU" sz="2000" i="1" dirty="0" smtClean="0"/>
              <a:t>«Колобок»</a:t>
            </a:r>
            <a:r>
              <a:rPr lang="ru-RU" sz="2000" dirty="0" smtClean="0"/>
              <a:t>, </a:t>
            </a:r>
            <a:r>
              <a:rPr lang="ru-RU" sz="2000" i="1" dirty="0" smtClean="0"/>
              <a:t>«Теремок»</a:t>
            </a:r>
            <a:r>
              <a:rPr lang="ru-RU" sz="2000" dirty="0" smtClean="0"/>
              <a:t>). При необходимости текст можно адаптировать. Текст  произведения должен быть хорошо знаком детям, они должны узнавать персонажей на картинках и в игрушках.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является источником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развития чувств и эмоций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учит распознавать эмоциональное состояние по мимике, жесту, интонации.</a:t>
            </a:r>
          </a:p>
          <a:p>
            <a:r>
              <a:rPr lang="ru-RU" sz="2000" dirty="0" smtClean="0"/>
              <a:t> 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5536" y="43151"/>
            <a:ext cx="84249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3 годам мои воспитанники, я надеюсь, буду узнавать персонажи сказок, знать их содержание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«Курочка Ряба»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«Репка»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«Колобок»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«Теремок»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«Волк и семеро козлят»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т.д.).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Театральная деятельность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способствует не только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развитию умственной деятельности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 и тесно связана с совершенствованием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работая над выразительностью и репликами персонажей, собственными высказываниями, ребенок активизирует свой словарь, совершенствует звуковую культуру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ее интонационный строй. Исполняемая ребенком роль ставит его перед необходимостью ясно, четко, понятно изъясняться. При этом совершенствуется диалогическая речь, ее грамматический строй.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игры помогают детям закрепить коммуникативные навыки,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внимание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речь, память, творческое воображение. Очень важно с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раннего возраста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показывать детям примеры дружбы, правдивости, отзывчивости, находчивости, храбрости.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Привычку к выразительной публичной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можно воспитывать в человеке только путём привлечения его с малолетства к выступлениям перед аудиторией. Такие игры помогают преодолевать робость, неуверенность в себе, застенчивость.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 descr="C:\Users\Ирина\Desktop\фото дс\IMG_20180201_100014.jpg"/>
          <p:cNvPicPr>
            <a:picLocks noChangeAspect="1" noChangeArrowheads="1"/>
          </p:cNvPicPr>
          <p:nvPr/>
        </p:nvPicPr>
        <p:blipFill>
          <a:blip r:embed="rId3" cstate="print"/>
          <a:srcRect t="4503" b="15941"/>
          <a:stretch>
            <a:fillRect/>
          </a:stretch>
        </p:blipFill>
        <p:spPr bwMode="auto">
          <a:xfrm>
            <a:off x="467544" y="404664"/>
            <a:ext cx="324036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C:\Users\Ирина\Desktop\фото дс\IMG_20180213_092422.jpg"/>
          <p:cNvPicPr>
            <a:picLocks noChangeAspect="1" noChangeArrowheads="1"/>
          </p:cNvPicPr>
          <p:nvPr/>
        </p:nvPicPr>
        <p:blipFill>
          <a:blip r:embed="rId4" cstate="print"/>
          <a:srcRect t="9231" b="18462"/>
          <a:stretch>
            <a:fillRect/>
          </a:stretch>
        </p:blipFill>
        <p:spPr bwMode="auto">
          <a:xfrm>
            <a:off x="5292080" y="404664"/>
            <a:ext cx="324036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3" name="Picture 5" descr="C:\Users\Ирина\Desktop\фото дс\IMG_20180213_093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825552"/>
            <a:ext cx="3297780" cy="3843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51520" y="-305780"/>
            <a:ext cx="842493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algn="ctr"/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речи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раннего возраста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через театрализованную деятельность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Детство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особый период жизни, который нужно прожить радостно и ярко, интересно и содержательно. Наша задача, как педагогов — создать для этого все необходимые условия. В этом может помочь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театрализованная деятельность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Участвуя в ней, дети знакомятся с окружающим миром во всем его многообразии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образы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краски, звуки.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/>
              <a:t>Театр</a:t>
            </a:r>
            <a:r>
              <a:rPr lang="ru-RU" sz="2000" dirty="0"/>
              <a:t> для ребенка – это </a:t>
            </a:r>
            <a:r>
              <a:rPr lang="ru-RU" sz="2000" dirty="0" smtClean="0"/>
              <a:t>в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 smtClean="0"/>
              <a:t>сегда</a:t>
            </a:r>
            <a:r>
              <a:rPr lang="ru-RU" sz="2000" dirty="0" smtClean="0"/>
              <a:t> </a:t>
            </a:r>
            <a:r>
              <a:rPr lang="ru-RU" sz="2000" dirty="0"/>
              <a:t>праздник, яркие незабываемые впечатления. Ведь </a:t>
            </a:r>
            <a:r>
              <a:rPr lang="ru-RU" sz="2000" b="1" i="1" dirty="0"/>
              <a:t>театрализованная деятельность</a:t>
            </a:r>
            <a:r>
              <a:rPr lang="ru-RU" sz="2000" i="1" dirty="0"/>
              <a:t> </a:t>
            </a:r>
            <a:r>
              <a:rPr lang="ru-RU" sz="2000" dirty="0"/>
              <a:t>– это самый распространенный вид детского творчества. Она близка и понятна ребенку, глубоко лежит в его природе, находит свое отражение стихийно, потому что связана с игрой. Малыши очень любят</a:t>
            </a:r>
            <a:r>
              <a:rPr lang="ru-RU" sz="2000" i="1" dirty="0"/>
              <a:t> </a:t>
            </a:r>
            <a:r>
              <a:rPr lang="ru-RU" sz="2000" b="1" i="1" dirty="0"/>
              <a:t>театрализованные </a:t>
            </a:r>
            <a:r>
              <a:rPr lang="ru-RU" sz="2000" b="1" i="1" dirty="0" smtClean="0"/>
              <a:t>представления</a:t>
            </a:r>
            <a:r>
              <a:rPr lang="ru-RU" sz="2000" dirty="0" smtClean="0"/>
              <a:t>, волшебство</a:t>
            </a:r>
            <a:r>
              <a:rPr lang="ru-RU" sz="2000" dirty="0"/>
              <a:t>, превращения, сказка очаровывают их.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 descr="C:\Users\Ирина\Desktop\фото дс\IMG_20180306_165400.jpg"/>
          <p:cNvPicPr>
            <a:picLocks noChangeAspect="1" noChangeArrowheads="1"/>
          </p:cNvPicPr>
          <p:nvPr/>
        </p:nvPicPr>
        <p:blipFill>
          <a:blip r:embed="rId3" cstate="print"/>
          <a:srcRect r="6154"/>
          <a:stretch>
            <a:fillRect/>
          </a:stretch>
        </p:blipFill>
        <p:spPr bwMode="auto">
          <a:xfrm>
            <a:off x="323528" y="332657"/>
            <a:ext cx="4392488" cy="2952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C:\Users\Ирина\Desktop\фото дс\IMG_20180316_094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140968"/>
            <a:ext cx="5184576" cy="336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92080" y="980728"/>
            <a:ext cx="3259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«Мы милашки,</a:t>
            </a:r>
          </a:p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Куклы неваляшки,</a:t>
            </a:r>
          </a:p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у нас, как у нас</a:t>
            </a:r>
          </a:p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Яркие рубашки…»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149081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Давай-ка с тобой </a:t>
            </a:r>
            <a:b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Поиграем немножко:</a:t>
            </a:r>
            <a:b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матрёшке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большой есть </a:t>
            </a:r>
            <a:b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Поменьше матрёшка.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4" descr="C:\Users\Ирина\Desktop\фото дс\IMG_20180319_164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628800"/>
            <a:ext cx="3312368" cy="4074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C:\Users\Ирина\Desktop\фото дс\IMG_20180319_160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764704"/>
            <a:ext cx="4699959" cy="2644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2" name="Picture 6" descr="C:\Users\Ирина\Desktop\фото дс\IMG_20180320_090813.jpg"/>
          <p:cNvPicPr>
            <a:picLocks noChangeAspect="1" noChangeArrowheads="1"/>
          </p:cNvPicPr>
          <p:nvPr/>
        </p:nvPicPr>
        <p:blipFill>
          <a:blip r:embed="rId5" cstate="print"/>
          <a:srcRect l="2797" r="18873"/>
          <a:stretch>
            <a:fillRect/>
          </a:stretch>
        </p:blipFill>
        <p:spPr bwMode="auto">
          <a:xfrm>
            <a:off x="755576" y="3573016"/>
            <a:ext cx="4032448" cy="2897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Picture 4" descr="C:\Users\Ирина\Desktop\фото дс\IMG_20180306_170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81642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5" name="Picture 5" descr="C:\Users\Ирина\Desktop\фото дс\IMG_20180306_164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4608512" cy="2856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3" name="Picture 3" descr="C:\Users\Ирина\Desktop\фото дс\IMG_20180306_170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12976"/>
            <a:ext cx="4320480" cy="3456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6" name="Picture 6" descr="C:\Users\Ирина\Desktop\фото дс\IMG_20180306_1646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5494" y="188640"/>
            <a:ext cx="353493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43608" y="2564904"/>
            <a:ext cx="6984776" cy="9233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Спасибо за внимание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Picture 1" descr="C:\Users\Ирина\Desktop\ДС\solnyshk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528" y="401570"/>
            <a:ext cx="842493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особенно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верно, если речь идет о детях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раннего возраста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самом деле,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театрализованная игра хорошо развивает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фантазию, художественно-образное восприятие, воображение, активизирует мышление,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речь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Ребенок учится воспринимать действия героев, окружающий мир и адекватно реагировать на события, которые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развертываются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 ходу сюжета музыкального или литературного произведения, поэтому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к миру игры и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 начинаем с раннего возраста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endParaRPr lang="ru-RU" sz="2000" i="1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Ирина\Desktop\фото дс\IMG_20180320_100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496" y="3068960"/>
            <a:ext cx="6692814" cy="3545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11560" y="1782347"/>
            <a:ext cx="78488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работе данного направления ставлю перед собой </a:t>
            </a:r>
          </a:p>
          <a:p>
            <a:pPr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формировать интерес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детей к театрализовано - игровой деятельности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обогащать пассивную и активизировать разговорную речь воспитанников.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вызывать эмоциональный отклик ребенка посредством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театрализованной деятельности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целенаправленно обогащать словарь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посредством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 пассивного и активного словаря;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51520" y="525157"/>
            <a:ext cx="85689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u="sng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потребности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в театрализованной деятельности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понимания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 наглядным сопровождением;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способности понимать произведения русского поэтического фольклора и произведения детской художественной литературы;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поддерживать у 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познавательное отношение к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еатрализованным действиям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(поддерживать желание ребенка к воспроизведению текста любимой сказки)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побуждать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 разнообразным действиям с куклами разнообразных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 целью ознакомления с ними;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формировать посредством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театрализованной деятельности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опыт нравственного поведения, уважительное отношение к сверстникам.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опыт работы основывается на 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от простого к сложному.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возрастная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адресованность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(доступность)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наглядность.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Ирина\Desktop\фото дс\IMG_20180319_155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10597">
            <a:off x="539552" y="620688"/>
            <a:ext cx="293774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Ирина\Desktop\фото дс\IMG_20180319_16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1502">
            <a:off x="5367898" y="451768"/>
            <a:ext cx="2996004" cy="389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Ирина\Desktop\фото дс\IMG_20180319_155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996952"/>
            <a:ext cx="2952329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00192" y="5157192"/>
            <a:ext cx="310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 колобок, колобок,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меня румяный бок…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9552" y="1264710"/>
            <a:ext cx="820891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группе созданы условия для организации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театрализованной деятельности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Пополняются и обновляются атрибуты, вызывая эмоциональный отклик ребенка, активизирующий его речь.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Ежедневно вводятся в образовательную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в повседневную жизнь, игры - инсценировки с сюжетными игрушками, используется при этом фольклорный материал.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Ежемесячно планируется демонстрация сказки с использованием разных видов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театрализованной деятельности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Формируется, посредством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театрализованной деятельности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опыт нравственного поведения, уважительное отношение друг к другу.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зонирования оформлены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уголки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ряжения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театрализации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книжный уголок, музыкальный уголок.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" descr="C:\Users\Ирина\Desktop\фото дс\IMG_20180306_170206.jpg"/>
          <p:cNvPicPr>
            <a:picLocks noChangeAspect="1" noChangeArrowheads="1"/>
          </p:cNvPicPr>
          <p:nvPr/>
        </p:nvPicPr>
        <p:blipFill>
          <a:blip r:embed="rId3" cstate="print"/>
          <a:srcRect t="13979" b="19361"/>
          <a:stretch>
            <a:fillRect/>
          </a:stretch>
        </p:blipFill>
        <p:spPr bwMode="auto">
          <a:xfrm rot="21341609">
            <a:off x="478233" y="312522"/>
            <a:ext cx="3459284" cy="4250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Ирина\Desktop\фото дс\IMG_20180316_093847.jpg"/>
          <p:cNvPicPr>
            <a:picLocks noChangeAspect="1" noChangeArrowheads="1"/>
          </p:cNvPicPr>
          <p:nvPr/>
        </p:nvPicPr>
        <p:blipFill>
          <a:blip r:embed="rId4" cstate="print"/>
          <a:srcRect t="4762" r="12069" b="7937"/>
          <a:stretch>
            <a:fillRect/>
          </a:stretch>
        </p:blipFill>
        <p:spPr bwMode="auto">
          <a:xfrm rot="503616">
            <a:off x="4698484" y="447223"/>
            <a:ext cx="3780110" cy="4318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Ирина\Desktop\ДС\solnysh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направление педагогической деятельности осуществляется по перспективному плану работы, которая проводится с запланированными сказками циклично, демонстрация сказки с использованием разных видов театра.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1551731"/>
            <a:ext cx="84969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–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Прежде чем проводить игры-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нужно запомнить последовательность происходящих действий и речевой материал. Кроме этого, содержание должно быть не только понятно ребенку, но и эмоционально им воспринято.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212976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Театр 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Фланелеграф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картинки или персонажи выставляю на экран. Использую уже готовые сказки и создаю самостоятельно.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51520" y="4325218"/>
            <a:ext cx="86409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би-ба-бо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Атрибуты надеваются на руку. После представления куклы хвалят детей за то, что они внимательно слушали и смотрели.  А так же даю возможность детям пообщаться с куклами, интерес после этого не угасает, дети с удовольствием продолжают играть с ними. В процессе игры дети учатся взаимодействовать друг с другом, играть дружно, не ссориться, полюбившиеся персонажи брать по очереди.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309</Words>
  <Application>Microsoft Office PowerPoint</Application>
  <PresentationFormat>Экран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57</cp:revision>
  <dcterms:created xsi:type="dcterms:W3CDTF">2018-03-17T08:19:26Z</dcterms:created>
  <dcterms:modified xsi:type="dcterms:W3CDTF">2019-11-17T14:06:13Z</dcterms:modified>
</cp:coreProperties>
</file>