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71" r:id="rId4"/>
    <p:sldId id="272" r:id="rId5"/>
    <p:sldId id="273" r:id="rId6"/>
    <p:sldId id="274" r:id="rId7"/>
    <p:sldId id="277" r:id="rId8"/>
    <p:sldId id="275" r:id="rId9"/>
    <p:sldId id="276" r:id="rId10"/>
    <p:sldId id="284" r:id="rId11"/>
    <p:sldId id="283" r:id="rId12"/>
    <p:sldId id="282" r:id="rId13"/>
    <p:sldId id="263" r:id="rId14"/>
    <p:sldId id="286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539A1-CE65-4055-A161-EF00E523C028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E70C3-6CF6-42A7-B593-8D2550CA0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9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E70C3-6CF6-42A7-B593-8D2550CA0C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4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4B96-DC21-421E-A58F-1E3921394F1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13FB-3988-411F-B6B2-F33D9D4ED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5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4B96-DC21-421E-A58F-1E3921394F1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13FB-3988-411F-B6B2-F33D9D4ED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2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4B96-DC21-421E-A58F-1E3921394F1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13FB-3988-411F-B6B2-F33D9D4ED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5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4B96-DC21-421E-A58F-1E3921394F1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13FB-3988-411F-B6B2-F33D9D4ED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1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4B96-DC21-421E-A58F-1E3921394F1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13FB-3988-411F-B6B2-F33D9D4ED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1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4B96-DC21-421E-A58F-1E3921394F1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13FB-3988-411F-B6B2-F33D9D4ED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9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4B96-DC21-421E-A58F-1E3921394F1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13FB-3988-411F-B6B2-F33D9D4ED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4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4B96-DC21-421E-A58F-1E3921394F1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13FB-3988-411F-B6B2-F33D9D4ED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1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4B96-DC21-421E-A58F-1E3921394F1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13FB-3988-411F-B6B2-F33D9D4ED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7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4B96-DC21-421E-A58F-1E3921394F1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13FB-3988-411F-B6B2-F33D9D4ED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6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4B96-DC21-421E-A58F-1E3921394F1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13FB-3988-411F-B6B2-F33D9D4ED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6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4B96-DC21-421E-A58F-1E3921394F1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F13FB-3988-411F-B6B2-F33D9D4ED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5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изайн для детских презентаций powerpoint скачать - новый ур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61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980728"/>
            <a:ext cx="5112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857364"/>
            <a:ext cx="3330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357826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214290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94</a:t>
            </a:r>
            <a:endParaRPr lang="ru-RU" sz="2400" b="1" i="1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Татьяна\Desktop\Фото с телефона\ФОТО Детский сад\Огород на подоконнике\IMG_3006.JPG"/>
          <p:cNvPicPr>
            <a:picLocks noChangeAspect="1" noChangeArrowheads="1"/>
          </p:cNvPicPr>
          <p:nvPr/>
        </p:nvPicPr>
        <p:blipFill>
          <a:blip r:embed="rId4" cstate="print"/>
          <a:srcRect l="5307" t="28302" r="-826"/>
          <a:stretch>
            <a:fillRect/>
          </a:stretch>
        </p:blipFill>
        <p:spPr bwMode="auto">
          <a:xfrm>
            <a:off x="1357290" y="2285992"/>
            <a:ext cx="5380424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Прямоугольник 16"/>
          <p:cNvSpPr/>
          <p:nvPr/>
        </p:nvSpPr>
        <p:spPr>
          <a:xfrm>
            <a:off x="1500166" y="428604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Весенний 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огород»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в группе  «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Поче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муч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ки»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53853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Воспитатель средней группы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Василькова Е.А.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Ивлева О.Н.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4730" y="6346449"/>
            <a:ext cx="2690212" cy="37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Новокузнецк 2024г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зайн для детских презентаций powerpoint скачать - новый у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61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5616" y="2996951"/>
            <a:ext cx="5742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b="1" i="1" dirty="0" smtClean="0">
              <a:solidFill>
                <a:srgbClr val="FF0000"/>
              </a:solidFill>
            </a:endParaRPr>
          </a:p>
          <a:p>
            <a:endParaRPr lang="ru-RU" altLang="ru-RU" b="1" i="1" dirty="0">
              <a:solidFill>
                <a:srgbClr val="FF0000"/>
              </a:solidFill>
            </a:endParaRPr>
          </a:p>
          <a:p>
            <a:endParaRPr lang="ru-RU" alt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Татьяна\Desktop\Фото с телефона\ФОТО Детский сад\Огород на подоконнике\IMG_2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2638444" cy="2638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Татьяна\Desktop\Фото с телефона\ФОТО Детский сад\Огород на подоконнике\IMG_3059.JPG"/>
          <p:cNvPicPr>
            <a:picLocks noChangeAspect="1" noChangeArrowheads="1"/>
          </p:cNvPicPr>
          <p:nvPr/>
        </p:nvPicPr>
        <p:blipFill>
          <a:blip r:embed="rId4" cstate="print"/>
          <a:srcRect r="24896"/>
          <a:stretch>
            <a:fillRect/>
          </a:stretch>
        </p:blipFill>
        <p:spPr bwMode="auto">
          <a:xfrm>
            <a:off x="6500826" y="2285992"/>
            <a:ext cx="2357454" cy="2354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C:\Users\Татьяна\Desktop\Фото с телефона\ФОТО Детский сад\Огород на подоконнике\IMG_2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571612"/>
            <a:ext cx="2239167" cy="2239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571868" y="142852"/>
            <a:ext cx="5357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Вот такой овёс вырос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у «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Нюши</a:t>
            </a:r>
            <a:r>
              <a:rPr lang="ru-RU" sz="3600" b="1" i="1" dirty="0" smtClean="0">
                <a:solidFill>
                  <a:srgbClr val="FF0000"/>
                </a:solidFill>
              </a:rPr>
              <a:t>» на голове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57224" y="3214686"/>
            <a:ext cx="1285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адили,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786190"/>
            <a:ext cx="1797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+mj-lt"/>
                <a:cs typeface="Arial" pitchFamily="34" charset="0"/>
              </a:rPr>
              <a:t>наблюдали,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4643446"/>
            <a:ext cx="244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cs typeface="Arial" pitchFamily="34" charset="0"/>
              </a:rPr>
              <a:t>делали прически</a:t>
            </a:r>
          </a:p>
        </p:txBody>
      </p:sp>
      <p:pic>
        <p:nvPicPr>
          <p:cNvPr id="14" name="Picture 5" descr="C:\Users\Татьяна\Desktop\Фото с телефона\ФОТО Детский сад\Огород на подоконнике\IMG_3011.JPG"/>
          <p:cNvPicPr>
            <a:picLocks noChangeAspect="1" noChangeArrowheads="1"/>
          </p:cNvPicPr>
          <p:nvPr/>
        </p:nvPicPr>
        <p:blipFill>
          <a:blip r:embed="rId6" cstate="print"/>
          <a:srcRect l="8844" t="2359" r="23938" b="17452"/>
          <a:stretch>
            <a:fillRect/>
          </a:stretch>
        </p:blipFill>
        <p:spPr bwMode="auto">
          <a:xfrm>
            <a:off x="1142976" y="3786190"/>
            <a:ext cx="271464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143108" y="6357958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оливали,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зайн для детских презентаций powerpoint скачать - новый у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5616" y="2996951"/>
            <a:ext cx="5742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b="1" i="1" dirty="0" smtClean="0">
              <a:solidFill>
                <a:srgbClr val="FF0000"/>
              </a:solidFill>
            </a:endParaRPr>
          </a:p>
          <a:p>
            <a:endParaRPr lang="ru-RU" altLang="ru-RU" b="1" i="1" dirty="0">
              <a:solidFill>
                <a:srgbClr val="FF0000"/>
              </a:solidFill>
            </a:endParaRPr>
          </a:p>
          <a:p>
            <a:endParaRPr lang="ru-RU" alt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Татьяна\Desktop\Фото с телефона\ФОТО Детский сад\Огород на подоконнике\IMG_2834.JPG"/>
          <p:cNvPicPr>
            <a:picLocks noChangeAspect="1" noChangeArrowheads="1"/>
          </p:cNvPicPr>
          <p:nvPr/>
        </p:nvPicPr>
        <p:blipFill>
          <a:blip r:embed="rId3" cstate="print"/>
          <a:srcRect l="26533" t="-1769" r="20400" b="20400"/>
          <a:stretch>
            <a:fillRect/>
          </a:stretch>
        </p:blipFill>
        <p:spPr bwMode="auto">
          <a:xfrm>
            <a:off x="236024" y="2786058"/>
            <a:ext cx="1888448" cy="2895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C:\Users\Татьяна\Desktop\Фото с телефона\ФОТО Детский сад\Огород на подоконнике\IMG_2636.JPG"/>
          <p:cNvPicPr>
            <a:picLocks noChangeAspect="1" noChangeArrowheads="1"/>
          </p:cNvPicPr>
          <p:nvPr/>
        </p:nvPicPr>
        <p:blipFill>
          <a:blip r:embed="rId4" cstate="print"/>
          <a:srcRect l="27594" t="7364" r="37029" b="12447"/>
          <a:stretch>
            <a:fillRect/>
          </a:stretch>
        </p:blipFill>
        <p:spPr bwMode="auto">
          <a:xfrm>
            <a:off x="2143108" y="3500438"/>
            <a:ext cx="1680894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C:\Users\Татьяна\Desktop\Фото с телефона\ФОТО Детский сад\Огород на подоконнике\IMG_2633.JPG"/>
          <p:cNvPicPr>
            <a:picLocks noChangeAspect="1" noChangeArrowheads="1"/>
          </p:cNvPicPr>
          <p:nvPr/>
        </p:nvPicPr>
        <p:blipFill>
          <a:blip r:embed="rId5" cstate="print"/>
          <a:srcRect l="2162" t="-2612" r="9666" b="16400"/>
          <a:stretch>
            <a:fillRect/>
          </a:stretch>
        </p:blipFill>
        <p:spPr bwMode="auto">
          <a:xfrm>
            <a:off x="2428860" y="928670"/>
            <a:ext cx="3091317" cy="2266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9" descr="C:\Users\Татьяна\Desktop\Фото с телефона\ФОТО Детский сад\Огород на подоконнике\IMG_2985.JPG"/>
          <p:cNvPicPr>
            <a:picLocks noChangeAspect="1" noChangeArrowheads="1"/>
          </p:cNvPicPr>
          <p:nvPr/>
        </p:nvPicPr>
        <p:blipFill>
          <a:blip r:embed="rId6" cstate="print"/>
          <a:srcRect r="10852" b="5885"/>
          <a:stretch>
            <a:fillRect/>
          </a:stretch>
        </p:blipFill>
        <p:spPr bwMode="auto">
          <a:xfrm>
            <a:off x="5786446" y="2714620"/>
            <a:ext cx="3143240" cy="2469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 descr="C:\Users\Татьяна\Desktop\Фото с телефона\ФОТО Детский сад\Огород на подоконнике\IMG_2835.JPG"/>
          <p:cNvPicPr>
            <a:picLocks noChangeAspect="1" noChangeArrowheads="1"/>
          </p:cNvPicPr>
          <p:nvPr/>
        </p:nvPicPr>
        <p:blipFill>
          <a:blip r:embed="rId7" cstate="print"/>
          <a:srcRect l="10495" t="-1500" r="28321"/>
          <a:stretch>
            <a:fillRect/>
          </a:stretch>
        </p:blipFill>
        <p:spPr bwMode="auto">
          <a:xfrm>
            <a:off x="4000496" y="3714752"/>
            <a:ext cx="1771263" cy="2938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86116" y="0"/>
            <a:ext cx="5572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 гостях у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Чиполлино</a:t>
            </a:r>
            <a:endParaRPr 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785794"/>
            <a:ext cx="3143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Лук мы ставили в баночки с водой и наблюдали за ростом корешков и вершков.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990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зайн для детских презентаций powerpoint скачать - новый у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61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5616" y="2996951"/>
            <a:ext cx="5742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b="1" i="1" dirty="0" smtClean="0">
              <a:solidFill>
                <a:srgbClr val="FF0000"/>
              </a:solidFill>
            </a:endParaRPr>
          </a:p>
          <a:p>
            <a:endParaRPr lang="ru-RU" altLang="ru-RU" b="1" i="1" dirty="0">
              <a:solidFill>
                <a:srgbClr val="FF0000"/>
              </a:solidFill>
            </a:endParaRPr>
          </a:p>
          <a:p>
            <a:endParaRPr lang="ru-RU" alt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10" descr="C:\Users\Татьяна\Desktop\Фото с телефона\ФОТО Детский сад\Огород на подоконнике\IMG_3010.JPG"/>
          <p:cNvPicPr>
            <a:picLocks noChangeAspect="1" noChangeArrowheads="1"/>
          </p:cNvPicPr>
          <p:nvPr/>
        </p:nvPicPr>
        <p:blipFill>
          <a:blip r:embed="rId3" cstate="print"/>
          <a:srcRect l="9905" t="2499" r="32054" b="22324"/>
          <a:stretch>
            <a:fillRect/>
          </a:stretch>
        </p:blipFill>
        <p:spPr bwMode="auto">
          <a:xfrm>
            <a:off x="2357422" y="3929066"/>
            <a:ext cx="2714644" cy="263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Татьяна\Desktop\Фото с телефона\ФОТО Детский сад\Огород на подоконнике\IMG_3027.JPG"/>
          <p:cNvPicPr>
            <a:picLocks noChangeAspect="1" noChangeArrowheads="1"/>
          </p:cNvPicPr>
          <p:nvPr/>
        </p:nvPicPr>
        <p:blipFill>
          <a:blip r:embed="rId4" cstate="print"/>
          <a:srcRect t="14152" r="16863"/>
          <a:stretch>
            <a:fillRect/>
          </a:stretch>
        </p:blipFill>
        <p:spPr bwMode="auto">
          <a:xfrm>
            <a:off x="5500694" y="1285860"/>
            <a:ext cx="3357586" cy="2600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:\Users\Татьяна\Desktop\Фото с телефона\ФОТО Детский сад\Огород на подоконнике\IMG_3016.JPG"/>
          <p:cNvPicPr>
            <a:picLocks noChangeAspect="1" noChangeArrowheads="1"/>
          </p:cNvPicPr>
          <p:nvPr/>
        </p:nvPicPr>
        <p:blipFill>
          <a:blip r:embed="rId5" cstate="print"/>
          <a:srcRect t="288" r="20401" b="14806"/>
          <a:stretch>
            <a:fillRect/>
          </a:stretch>
        </p:blipFill>
        <p:spPr bwMode="auto">
          <a:xfrm>
            <a:off x="1214414" y="1071546"/>
            <a:ext cx="3286148" cy="2628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0100" y="285728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Очень нравится нам поливать огород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зайн для детских презентаций powerpoint скачать - новый у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844824"/>
            <a:ext cx="253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9256" y="1214422"/>
            <a:ext cx="32941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 smtClean="0">
                <a:solidFill>
                  <a:srgbClr val="003300"/>
                </a:solidFill>
              </a:rPr>
              <a:t>Удивляется </a:t>
            </a:r>
            <a:r>
              <a:rPr lang="ru-RU" altLang="ru-RU" sz="2400" b="1" i="1" dirty="0">
                <a:solidFill>
                  <a:srgbClr val="003300"/>
                </a:solidFill>
              </a:rPr>
              <a:t>народ:</a:t>
            </a:r>
            <a:br>
              <a:rPr lang="ru-RU" altLang="ru-RU" sz="2400" b="1" i="1" dirty="0">
                <a:solidFill>
                  <a:srgbClr val="003300"/>
                </a:solidFill>
              </a:rPr>
            </a:br>
            <a:r>
              <a:rPr lang="ru-RU" altLang="ru-RU" sz="2400" b="1" i="1" dirty="0">
                <a:solidFill>
                  <a:srgbClr val="003300"/>
                </a:solidFill>
              </a:rPr>
              <a:t>Что за чудо-огород?</a:t>
            </a:r>
            <a:br>
              <a:rPr lang="ru-RU" altLang="ru-RU" sz="2400" b="1" i="1" dirty="0">
                <a:solidFill>
                  <a:srgbClr val="003300"/>
                </a:solidFill>
              </a:rPr>
            </a:br>
            <a:r>
              <a:rPr lang="ru-RU" altLang="ru-RU" sz="2400" b="1" i="1" dirty="0">
                <a:solidFill>
                  <a:srgbClr val="003300"/>
                </a:solidFill>
              </a:rPr>
              <a:t> Здесь редис есть и салат,</a:t>
            </a:r>
            <a:br>
              <a:rPr lang="ru-RU" altLang="ru-RU" sz="2400" b="1" i="1" dirty="0">
                <a:solidFill>
                  <a:srgbClr val="003300"/>
                </a:solidFill>
              </a:rPr>
            </a:br>
            <a:r>
              <a:rPr lang="ru-RU" altLang="ru-RU" sz="2400" b="1" i="1" dirty="0">
                <a:solidFill>
                  <a:srgbClr val="003300"/>
                </a:solidFill>
              </a:rPr>
              <a:t> Лук, петрушка и шпинат.</a:t>
            </a:r>
            <a:br>
              <a:rPr lang="ru-RU" altLang="ru-RU" sz="2400" b="1" i="1" dirty="0">
                <a:solidFill>
                  <a:srgbClr val="003300"/>
                </a:solidFill>
              </a:rPr>
            </a:br>
            <a:r>
              <a:rPr lang="ru-RU" altLang="ru-RU" sz="2400" b="1" i="1" dirty="0">
                <a:solidFill>
                  <a:srgbClr val="003300"/>
                </a:solidFill>
              </a:rPr>
              <a:t> Помидоры, огурцы</a:t>
            </a:r>
            <a:br>
              <a:rPr lang="ru-RU" altLang="ru-RU" sz="2400" b="1" i="1" dirty="0">
                <a:solidFill>
                  <a:srgbClr val="003300"/>
                </a:solidFill>
              </a:rPr>
            </a:br>
            <a:r>
              <a:rPr lang="ru-RU" altLang="ru-RU" sz="2400" b="1" i="1" dirty="0">
                <a:solidFill>
                  <a:srgbClr val="003300"/>
                </a:solidFill>
              </a:rPr>
              <a:t>Зреют дружно -  молодцы!</a:t>
            </a:r>
            <a:br>
              <a:rPr lang="ru-RU" altLang="ru-RU" sz="2400" b="1" i="1" dirty="0">
                <a:solidFill>
                  <a:srgbClr val="003300"/>
                </a:solidFill>
              </a:rPr>
            </a:br>
            <a:endParaRPr lang="ru-RU" altLang="ru-RU" sz="2400" dirty="0">
              <a:solidFill>
                <a:srgbClr val="00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14290"/>
            <a:ext cx="6103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Полюбуйтесь на наш огород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Татьяна\Desktop\Фото с телефона\ФОТО Детский сад\Огород на подоконнике\IMG_2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3852890" cy="2889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Users\Татьяна\Desktop\Фото с телефона\ФОТО Детский сад\Огород на подоконнике\IMG_29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571876"/>
            <a:ext cx="3829048" cy="2871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8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зайн для детских презентаций powerpoint скачать - новый у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282" y="1714488"/>
            <a:ext cx="253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Татьяна\Desktop\Фото с телефона\ФОТО Детский сад\Огород на подоконнике\IMG_3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85926"/>
            <a:ext cx="4538666" cy="340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572132" y="1500174"/>
            <a:ext cx="3286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Плывут за окошком поля и леса.</a:t>
            </a:r>
            <a:br>
              <a:rPr lang="ru-RU" sz="2400" b="1" i="1" dirty="0" smtClean="0"/>
            </a:br>
            <a:r>
              <a:rPr lang="ru-RU" sz="2400" b="1" i="1" dirty="0" smtClean="0"/>
              <a:t>Мы едем туда, где нас ждут чудеса.</a:t>
            </a:r>
            <a:br>
              <a:rPr lang="ru-RU" sz="2400" b="1" i="1" dirty="0" smtClean="0"/>
            </a:br>
            <a:r>
              <a:rPr lang="ru-RU" sz="2400" b="1" i="1" dirty="0" smtClean="0"/>
              <a:t>И солнышко светит, и речка блестит,</a:t>
            </a:r>
            <a:br>
              <a:rPr lang="ru-RU" sz="2400" b="1" i="1" dirty="0" smtClean="0"/>
            </a:br>
            <a:r>
              <a:rPr lang="ru-RU" sz="2400" b="1" i="1" dirty="0" smtClean="0"/>
              <a:t>И наш паровозик так быстро летит!</a:t>
            </a:r>
            <a:br>
              <a:rPr lang="ru-RU" sz="2400" b="1" i="1" dirty="0" smtClean="0"/>
            </a:b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285728"/>
            <a:ext cx="62031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Вот такой Паровозик везет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наш весёлый огород</a:t>
            </a:r>
          </a:p>
        </p:txBody>
      </p:sp>
    </p:spTree>
    <p:extLst>
      <p:ext uri="{BB962C8B-B14F-4D97-AF65-F5344CB8AC3E}">
        <p14:creationId xmlns:p14="http://schemas.microsoft.com/office/powerpoint/2010/main" val="7168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зайн для детских презентаций powerpoint скачать - новый у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844824"/>
            <a:ext cx="253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-142900"/>
            <a:ext cx="857256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      Наш «</a:t>
            </a:r>
            <a:r>
              <a:rPr lang="ru-RU" sz="3600" b="1" i="1" dirty="0" smtClean="0">
                <a:solidFill>
                  <a:srgbClr val="FF0000"/>
                </a:solidFill>
              </a:rPr>
              <a:t>Весенний </a:t>
            </a:r>
            <a:r>
              <a:rPr lang="ru-RU" sz="3600" b="1" i="1" dirty="0" smtClean="0">
                <a:solidFill>
                  <a:srgbClr val="FF0000"/>
                </a:solidFill>
              </a:rPr>
              <a:t>огород»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 занял 1 место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в смотре-конкурсе среди других групп!!!</a:t>
            </a:r>
          </a:p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r>
              <a:rPr lang="ru-RU" sz="2800" b="1" i="1" dirty="0" smtClean="0"/>
              <a:t>Большое спасибо всем родителям, которые оказали помощь в создании огорода на подоконнике!!! </a:t>
            </a:r>
          </a:p>
          <a:p>
            <a:pPr>
              <a:buNone/>
            </a:pPr>
            <a:r>
              <a:rPr lang="ru-RU" sz="2800" b="1" i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8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изайн для детских презентаций powerpoint скачать - новый у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980728"/>
            <a:ext cx="5112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857364"/>
            <a:ext cx="3330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071670" y="214290"/>
            <a:ext cx="62151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Краткосрочный познавательно-исследовательский проект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«Наш весёлый огород»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85786" y="1643050"/>
            <a:ext cx="664373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проекта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Расширение представлений детей об окружающем мире, о значении воды и тепла в жизни человека, растений, создание условий для участия детей в трудовой деятельности, приобщение родителей к подготовке материала для оформления огорода.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u="sng" dirty="0" smtClean="0">
                <a:latin typeface="Calibri" pitchFamily="34" charset="0"/>
                <a:cs typeface="Times New Roman" pitchFamily="18" charset="0"/>
              </a:rPr>
              <a:t>Участники проекта: </a:t>
            </a:r>
            <a:r>
              <a:rPr lang="ru-RU" sz="2400" b="1" i="1" dirty="0" smtClean="0">
                <a:latin typeface="Calibri" pitchFamily="34" charset="0"/>
                <a:cs typeface="Times New Roman" pitchFamily="18" charset="0"/>
              </a:rPr>
              <a:t>дети </a:t>
            </a:r>
            <a:r>
              <a:rPr lang="ru-RU" sz="2400" b="1" i="1" dirty="0" smtClean="0">
                <a:latin typeface="Calibri" pitchFamily="34" charset="0"/>
                <a:cs typeface="Times New Roman" pitchFamily="18" charset="0"/>
              </a:rPr>
              <a:t>средн</a:t>
            </a:r>
            <a:r>
              <a:rPr lang="ru-RU" sz="2400" b="1" i="1" dirty="0" smtClean="0">
                <a:latin typeface="Calibri" pitchFamily="34" charset="0"/>
                <a:cs typeface="Times New Roman" pitchFamily="18" charset="0"/>
              </a:rPr>
              <a:t>ей </a:t>
            </a:r>
            <a:r>
              <a:rPr lang="ru-RU" sz="2400" b="1" i="1" dirty="0" smtClean="0">
                <a:latin typeface="Calibri" pitchFamily="34" charset="0"/>
                <a:cs typeface="Times New Roman" pitchFamily="18" charset="0"/>
              </a:rPr>
              <a:t>группы, воспитатели и родители.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85786" y="5286388"/>
            <a:ext cx="6000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Сроки реализации: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март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апрель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2024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Дизайн для детских презентаций powerpoint скачать - новый у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26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  <a:extLst/>
        </p:spPr>
      </p:pic>
      <p:pic>
        <p:nvPicPr>
          <p:cNvPr id="7" name="Picture 3" descr="C:\Users\Татьяна\Desktop\Фото с телефона\ФОТО Детский сад\Огород на подоконнике\IMG_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848099" cy="2886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 descr="C:\Users\Татьяна\Desktop\Фото с телефона\ФОТО Детский сад\Огород на подоконнике\IMG_2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571744"/>
            <a:ext cx="3824286" cy="2868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6" descr="C:\Users\Татьяна\Desktop\Фото с телефона\ФОТО Детский сад\Огород на подоконнике\IMG_2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876"/>
            <a:ext cx="3824286" cy="2868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572000" y="642918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 smtClean="0"/>
              <a:t>Бобы, горох  растут на грядке,</a:t>
            </a:r>
          </a:p>
          <a:p>
            <a:r>
              <a:rPr lang="ru-RU" altLang="ru-RU" sz="2400" b="1" i="1" dirty="0" smtClean="0"/>
              <a:t>Значит будет все в порядке,</a:t>
            </a:r>
          </a:p>
          <a:p>
            <a:r>
              <a:rPr lang="ru-RU" altLang="ru-RU" sz="2400" b="1" i="1" dirty="0" smtClean="0"/>
              <a:t>Скоро будет урожай,</a:t>
            </a:r>
          </a:p>
          <a:p>
            <a:r>
              <a:rPr lang="ru-RU" altLang="ru-RU" sz="2400" b="1" i="1" dirty="0" smtClean="0"/>
              <a:t>Если хочешь, собирай!</a:t>
            </a:r>
            <a:endParaRPr lang="ru-RU" altLang="ru-RU" sz="24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53916" y="0"/>
            <a:ext cx="49900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Посадка бобов и гороха</a:t>
            </a:r>
          </a:p>
          <a:p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зайн для детских презентаций powerpoint скачать - новый у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340768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C:\Users\Татьяна\Desktop\Фото с телефона\ФОТО Детский сад\Огород на подоконнике\IMG_2543.JPG"/>
          <p:cNvPicPr>
            <a:picLocks noChangeAspect="1" noChangeArrowheads="1"/>
          </p:cNvPicPr>
          <p:nvPr/>
        </p:nvPicPr>
        <p:blipFill>
          <a:blip r:embed="rId3" cstate="print"/>
          <a:srcRect l="6958" t="288" r="25825"/>
          <a:stretch>
            <a:fillRect/>
          </a:stretch>
        </p:blipFill>
        <p:spPr bwMode="auto">
          <a:xfrm>
            <a:off x="6072198" y="357166"/>
            <a:ext cx="2714644" cy="3020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357686" y="357187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i="1" dirty="0" smtClean="0"/>
              <a:t>Малыши лучок сажали.</a:t>
            </a:r>
            <a:br>
              <a:rPr lang="ru-RU" altLang="ru-RU" sz="2400" b="1" i="1" dirty="0" smtClean="0"/>
            </a:br>
            <a:r>
              <a:rPr lang="ru-RU" altLang="ru-RU" sz="2400" b="1" i="1" dirty="0" smtClean="0"/>
              <a:t>Урожаем угощали,</a:t>
            </a:r>
            <a:br>
              <a:rPr lang="ru-RU" altLang="ru-RU" sz="2400" b="1" i="1" dirty="0" smtClean="0"/>
            </a:br>
            <a:r>
              <a:rPr lang="ru-RU" altLang="ru-RU" sz="2400" b="1" i="1" dirty="0" smtClean="0"/>
              <a:t>Витаминов целый клад</a:t>
            </a:r>
            <a:br>
              <a:rPr lang="ru-RU" altLang="ru-RU" sz="2400" b="1" i="1" dirty="0" smtClean="0"/>
            </a:br>
            <a:r>
              <a:rPr lang="ru-RU" altLang="ru-RU" sz="2400" b="1" i="1" dirty="0" smtClean="0"/>
              <a:t> Приходите все к нам в сад. </a:t>
            </a:r>
            <a:br>
              <a:rPr lang="ru-RU" altLang="ru-RU" sz="2400" b="1" i="1" dirty="0" smtClean="0"/>
            </a:br>
            <a:endParaRPr lang="ru-RU" sz="2400" dirty="0"/>
          </a:p>
        </p:txBody>
      </p:sp>
      <p:pic>
        <p:nvPicPr>
          <p:cNvPr id="9" name="Picture 9" descr="C:\Users\Татьяна\Desktop\Фото с телефона\ФОТО Детский сад\Огород на подоконнике\IMG_2540.JPG"/>
          <p:cNvPicPr>
            <a:picLocks noChangeAspect="1" noChangeArrowheads="1"/>
          </p:cNvPicPr>
          <p:nvPr/>
        </p:nvPicPr>
        <p:blipFill>
          <a:blip r:embed="rId4" cstate="print"/>
          <a:srcRect l="17689" t="2359" r="8018"/>
          <a:stretch>
            <a:fillRect/>
          </a:stretch>
        </p:blipFill>
        <p:spPr bwMode="auto">
          <a:xfrm>
            <a:off x="857224" y="3571876"/>
            <a:ext cx="3000396" cy="2957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7" descr="C:\Users\Татьяна\Desktop\Фото с телефона\ФОТО Детский сад\Огород на подоконнике\IMG_2538.JPG"/>
          <p:cNvPicPr>
            <a:picLocks noChangeAspect="1" noChangeArrowheads="1"/>
          </p:cNvPicPr>
          <p:nvPr/>
        </p:nvPicPr>
        <p:blipFill>
          <a:blip r:embed="rId5" cstate="print"/>
          <a:srcRect l="14151" t="2359" r="9787" b="17452"/>
          <a:stretch>
            <a:fillRect/>
          </a:stretch>
        </p:blipFill>
        <p:spPr bwMode="auto">
          <a:xfrm>
            <a:off x="2285984" y="714356"/>
            <a:ext cx="3500462" cy="2767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14480" y="0"/>
            <a:ext cx="3504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Посадка лука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150402_09312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3734" y="3503527"/>
            <a:ext cx="4191000" cy="3143250"/>
          </a:xfrm>
          <a:prstGeom prst="round2Diag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" name="Picture 2" descr="Дизайн для детских презентаций powerpoint скачать - новый ур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61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340768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42852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Посадка моркови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11" descr="C:\Users\Татьяна\Desktop\Фото с телефона\ФОТО Детский сад\Огород на подоконнике\IMG_2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857232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0" descr="C:\Users\Татьяна\Desktop\Фото с телефона\ФОТО Детский сад\Огород на подоконнике\IMG_25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500438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10" y="16430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Есть у нас огород, </a:t>
            </a:r>
          </a:p>
          <a:p>
            <a:r>
              <a:rPr lang="ru-RU" sz="2400" b="1" i="1" dirty="0" smtClean="0"/>
              <a:t>Там своя морковь растет! </a:t>
            </a:r>
          </a:p>
          <a:p>
            <a:r>
              <a:rPr lang="ru-RU" sz="2400" b="1" i="1" dirty="0" smtClean="0"/>
              <a:t>Вот такой ширины,</a:t>
            </a:r>
          </a:p>
          <a:p>
            <a:r>
              <a:rPr lang="ru-RU" sz="2400" b="1" i="1" dirty="0" smtClean="0"/>
              <a:t> Вот такой вышины! </a:t>
            </a:r>
          </a:p>
        </p:txBody>
      </p:sp>
    </p:spTree>
    <p:extLst>
      <p:ext uri="{BB962C8B-B14F-4D97-AF65-F5344CB8AC3E}">
        <p14:creationId xmlns:p14="http://schemas.microsoft.com/office/powerpoint/2010/main" val="6334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зайн для детских презентаций powerpoint скачать - новый у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612845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C:\Users\Татьяна\Desktop\Фото с телефона\ФОТО Детский сад\Огород на подоконнике\IMG_2577.JPG"/>
          <p:cNvPicPr>
            <a:picLocks noChangeAspect="1" noChangeArrowheads="1"/>
          </p:cNvPicPr>
          <p:nvPr/>
        </p:nvPicPr>
        <p:blipFill>
          <a:blip r:embed="rId3" cstate="print"/>
          <a:srcRect l="9905" t="288" r="8726" b="655"/>
          <a:stretch>
            <a:fillRect/>
          </a:stretch>
        </p:blipFill>
        <p:spPr bwMode="auto">
          <a:xfrm>
            <a:off x="571472" y="2786058"/>
            <a:ext cx="328614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3" descr="C:\Users\Татьяна\Desktop\Фото с телефона\ФОТО Детский сад\Огород на подоконнике\IMG_2573.JPG"/>
          <p:cNvPicPr>
            <a:picLocks noChangeAspect="1" noChangeArrowheads="1"/>
          </p:cNvPicPr>
          <p:nvPr/>
        </p:nvPicPr>
        <p:blipFill>
          <a:blip r:embed="rId4" cstate="print"/>
          <a:srcRect l="15802" t="-2070" r="22287"/>
          <a:stretch>
            <a:fillRect/>
          </a:stretch>
        </p:blipFill>
        <p:spPr bwMode="auto">
          <a:xfrm>
            <a:off x="6286512" y="357166"/>
            <a:ext cx="2500330" cy="3091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4" descr="C:\Users\Татьяна\Desktop\Фото с телефона\ФОТО Детский сад\Огород на подоконнике\IMG_2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86190"/>
            <a:ext cx="3681410" cy="2761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0"/>
            <a:ext cx="597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Посадка укропа и петрушки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1500174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 smtClean="0"/>
              <a:t>Укроп, петрушку посажу </a:t>
            </a:r>
          </a:p>
          <a:p>
            <a:r>
              <a:rPr lang="ru-RU" altLang="ru-RU" sz="2400" b="1" i="1" dirty="0" smtClean="0"/>
              <a:t>И из леечки полью!</a:t>
            </a:r>
            <a:endParaRPr lang="ru-RU" alt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7981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зайн для детских презентаций powerpoint скачать - новый у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2967334"/>
            <a:ext cx="595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b="1" i="1" dirty="0" smtClean="0">
              <a:solidFill>
                <a:srgbClr val="FF0000"/>
              </a:solidFill>
            </a:endParaRPr>
          </a:p>
          <a:p>
            <a:endParaRPr lang="ru-RU" altLang="ru-RU" b="1" i="1" dirty="0">
              <a:solidFill>
                <a:srgbClr val="FF0000"/>
              </a:solidFill>
            </a:endParaRPr>
          </a:p>
          <a:p>
            <a:endParaRPr lang="ru-RU" altLang="ru-RU" b="1" i="1" dirty="0" smtClean="0">
              <a:solidFill>
                <a:srgbClr val="FF0000"/>
              </a:solidFill>
            </a:endParaRPr>
          </a:p>
          <a:p>
            <a:endParaRPr lang="ru-RU" altLang="ru-RU" b="1" i="1" dirty="0">
              <a:solidFill>
                <a:srgbClr val="FF0000"/>
              </a:solidFill>
            </a:endParaRPr>
          </a:p>
          <a:p>
            <a:endParaRPr lang="ru-RU" altLang="ru-RU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472" y="1142984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cs typeface="Arial" pitchFamily="34" charset="0"/>
              </a:rPr>
              <a:t>Посадили горох, огурцы,</a:t>
            </a:r>
          </a:p>
          <a:p>
            <a:pPr>
              <a:defRPr/>
            </a:pPr>
            <a:r>
              <a:rPr lang="ru-RU" sz="2400" b="1" i="1" dirty="0" smtClean="0">
                <a:cs typeface="Arial" pitchFamily="34" charset="0"/>
              </a:rPr>
              <a:t> Даже про цветы не забыли</a:t>
            </a:r>
          </a:p>
          <a:p>
            <a:pPr>
              <a:defRPr/>
            </a:pPr>
            <a:r>
              <a:rPr lang="ru-RU" sz="2400" b="1" i="1" dirty="0" smtClean="0">
                <a:cs typeface="Arial" pitchFamily="34" charset="0"/>
              </a:rPr>
              <a:t>И хорошенько все полили.</a:t>
            </a:r>
            <a:endParaRPr lang="ru-RU" sz="2400" b="1" i="1" dirty="0">
              <a:cs typeface="Arial" pitchFamily="34" charset="0"/>
            </a:endParaRPr>
          </a:p>
        </p:txBody>
      </p:sp>
      <p:pic>
        <p:nvPicPr>
          <p:cNvPr id="10" name="Picture 2" descr="C:\Users\Татьяна\Desktop\Фото с телефона\ФОТО Детский сад\Огород на подоконнике\IMG_2592.JPG"/>
          <p:cNvPicPr>
            <a:picLocks noChangeAspect="1" noChangeArrowheads="1"/>
          </p:cNvPicPr>
          <p:nvPr/>
        </p:nvPicPr>
        <p:blipFill>
          <a:blip r:embed="rId3" cstate="print"/>
          <a:srcRect l="20282" t="4691" r="8962"/>
          <a:stretch>
            <a:fillRect/>
          </a:stretch>
        </p:blipFill>
        <p:spPr bwMode="auto">
          <a:xfrm>
            <a:off x="1643042" y="357166"/>
            <a:ext cx="3071834" cy="3103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5" descr="C:\Users\Татьяна\Desktop\Фото с телефона\ФОТО Детский сад\Огород на подоконнике\IMG_2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86124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7" descr="C:\Users\Татьяна\Desktop\Фото с телефона\ФОТО Детский сад\Огород на подоконнике\IMG_2590.JPG"/>
          <p:cNvPicPr>
            <a:picLocks noChangeAspect="1" noChangeArrowheads="1"/>
          </p:cNvPicPr>
          <p:nvPr/>
        </p:nvPicPr>
        <p:blipFill>
          <a:blip r:embed="rId5" cstate="print"/>
          <a:srcRect l="10495" t="-2071" r="18749"/>
          <a:stretch>
            <a:fillRect/>
          </a:stretch>
        </p:blipFill>
        <p:spPr bwMode="auto">
          <a:xfrm>
            <a:off x="571472" y="3357562"/>
            <a:ext cx="2857520" cy="3091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714876" y="214290"/>
            <a:ext cx="4289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Посадка бархатцев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зайн для детских презентаций powerpoint скачать - новый у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620688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28574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i="1" dirty="0" smtClean="0">
              <a:solidFill>
                <a:srgbClr val="00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967334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i="1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defRPr/>
            </a:pPr>
            <a:endParaRPr lang="ru-RU" b="1" i="1" dirty="0">
              <a:solidFill>
                <a:srgbClr val="FF0000"/>
              </a:solidFill>
              <a:cs typeface="Arial" pitchFamily="34" charset="0"/>
            </a:endParaRPr>
          </a:p>
          <a:p>
            <a:pPr>
              <a:defRPr/>
            </a:pPr>
            <a:endParaRPr lang="ru-RU" b="1" i="1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defRPr/>
            </a:pPr>
            <a:endParaRPr lang="ru-RU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8" name="Picture 3" descr="C:\Users\Татьяна\Desktop\Фото с телефона\ФОТО Детский сад\Огород на подоконнике\IMG_2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2719393" cy="3625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 descr="C:\Users\Татьяна\Desktop\Фото с телефона\ФОТО Детский сад\Огород на подоконнике\IMG_2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214686"/>
            <a:ext cx="2612236" cy="3482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5" descr="C:\Users\Татьяна\Desktop\Фото с телефона\ФОТО Детский сад\Огород на подоконнике\IMG_2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857496"/>
            <a:ext cx="2505079" cy="3340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3000364" y="1142984"/>
            <a:ext cx="56288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Поставили веточки </a:t>
            </a:r>
          </a:p>
          <a:p>
            <a:r>
              <a:rPr lang="ru-RU" sz="2400" b="1" i="1" dirty="0" smtClean="0"/>
              <a:t>тополя, березы и сирени в воду</a:t>
            </a:r>
          </a:p>
          <a:p>
            <a:r>
              <a:rPr lang="ru-RU" sz="2400" b="1" i="1" dirty="0" smtClean="0"/>
              <a:t> и наблюдали за появлением листиков, </a:t>
            </a:r>
          </a:p>
          <a:p>
            <a:r>
              <a:rPr lang="ru-RU" sz="2400" b="1" i="1" dirty="0" smtClean="0"/>
              <a:t>а у веточек тополя выросли корешки.</a:t>
            </a:r>
            <a:endParaRPr lang="ru-RU" sz="24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142852"/>
            <a:ext cx="54534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На дворе еще лежит снег, а у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нас уже распустились листочки.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зайн для детских презентаций powerpoint скачать - новый у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5616" y="2996951"/>
            <a:ext cx="5742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b="1" i="1" dirty="0" smtClean="0">
              <a:solidFill>
                <a:srgbClr val="FF0000"/>
              </a:solidFill>
            </a:endParaRPr>
          </a:p>
          <a:p>
            <a:endParaRPr lang="ru-RU" altLang="ru-RU" b="1" i="1" dirty="0">
              <a:solidFill>
                <a:srgbClr val="FF0000"/>
              </a:solidFill>
            </a:endParaRPr>
          </a:p>
          <a:p>
            <a:endParaRPr lang="ru-RU" altLang="ru-RU" b="1" i="1" dirty="0">
              <a:solidFill>
                <a:srgbClr val="FF0000"/>
              </a:solidFill>
            </a:endParaRPr>
          </a:p>
        </p:txBody>
      </p:sp>
      <p:pic>
        <p:nvPicPr>
          <p:cNvPr id="11" name="Picture 6" descr="C:\Users\Татьяна\Desktop\Фото с телефона\ФОТО Детский сад\Огород на подоконнике\IMG_2634.JPG"/>
          <p:cNvPicPr>
            <a:picLocks noChangeAspect="1" noChangeArrowheads="1"/>
          </p:cNvPicPr>
          <p:nvPr/>
        </p:nvPicPr>
        <p:blipFill>
          <a:blip r:embed="rId3" cstate="print"/>
          <a:srcRect l="14924" t="11995" r="9312" b="18555"/>
          <a:stretch>
            <a:fillRect/>
          </a:stretch>
        </p:blipFill>
        <p:spPr bwMode="auto">
          <a:xfrm>
            <a:off x="285720" y="2571744"/>
            <a:ext cx="1539164" cy="1881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7" descr="C:\Users\Татьяна\Desktop\Фото с телефона\ФОТО Детский сад\Огород на подоконнике\IMG_2838.JPG"/>
          <p:cNvPicPr>
            <a:picLocks noChangeAspect="1" noChangeArrowheads="1"/>
          </p:cNvPicPr>
          <p:nvPr/>
        </p:nvPicPr>
        <p:blipFill>
          <a:blip r:embed="rId4" cstate="print"/>
          <a:srcRect l="33609" t="8019" r="22169"/>
          <a:stretch>
            <a:fillRect/>
          </a:stretch>
        </p:blipFill>
        <p:spPr bwMode="auto">
          <a:xfrm>
            <a:off x="2285984" y="3000372"/>
            <a:ext cx="1643074" cy="3417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285852" y="357166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Вот такая репка выросла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у нас в огороде.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1357298"/>
            <a:ext cx="6215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Посадил дед репку. Выросла репка большая-пребольшая. </a:t>
            </a:r>
          </a:p>
          <a:p>
            <a:pPr algn="ctr"/>
            <a:r>
              <a:rPr lang="ru-RU" sz="2400" b="1" i="1" dirty="0" smtClean="0"/>
              <a:t>Стал дед репку из земли тащить: </a:t>
            </a:r>
            <a:r>
              <a:rPr lang="ru-RU" sz="2400" b="1" i="1" dirty="0" err="1" smtClean="0"/>
              <a:t>тянет-потянет</a:t>
            </a:r>
            <a:r>
              <a:rPr lang="ru-RU" sz="2400" b="1" i="1" dirty="0" smtClean="0"/>
              <a:t>, вытянуть не может.</a:t>
            </a:r>
            <a:endParaRPr lang="ru-RU" sz="2400" b="1" i="1" dirty="0"/>
          </a:p>
        </p:txBody>
      </p:sp>
      <p:pic>
        <p:nvPicPr>
          <p:cNvPr id="18" name="Picture 11" descr="C:\Users\Татьяна\Desktop\Фото с телефона\ФОТО Детский сад\Огород на подоконнике\IMG_3058.JPG"/>
          <p:cNvPicPr>
            <a:picLocks noChangeAspect="1" noChangeArrowheads="1"/>
          </p:cNvPicPr>
          <p:nvPr/>
        </p:nvPicPr>
        <p:blipFill>
          <a:blip r:embed="rId5" cstate="print"/>
          <a:srcRect l="14151" t="7076" r="18632"/>
          <a:stretch>
            <a:fillRect/>
          </a:stretch>
        </p:blipFill>
        <p:spPr bwMode="auto">
          <a:xfrm>
            <a:off x="4714876" y="3143248"/>
            <a:ext cx="3357586" cy="3481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343</Words>
  <Application>Microsoft Office PowerPoint</Application>
  <PresentationFormat>Экран (4:3)</PresentationFormat>
  <Paragraphs>80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Евгения</cp:lastModifiedBy>
  <cp:revision>46</cp:revision>
  <dcterms:created xsi:type="dcterms:W3CDTF">2015-04-26T17:18:23Z</dcterms:created>
  <dcterms:modified xsi:type="dcterms:W3CDTF">2024-02-18T12:27:01Z</dcterms:modified>
</cp:coreProperties>
</file>