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191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4624"/>
            <a:ext cx="9001000" cy="669674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chemeClr val="accent6"/>
                </a:solidFill>
                <a:latin typeface="Times New Roman"/>
                <a:ea typeface="Calibri"/>
                <a:cs typeface="Times New Roman"/>
              </a:rPr>
              <a:t>Профилактика </a:t>
            </a:r>
            <a:r>
              <a:rPr lang="ru-RU" b="1" dirty="0">
                <a:solidFill>
                  <a:schemeClr val="accent6"/>
                </a:solidFill>
                <a:latin typeface="Times New Roman"/>
                <a:ea typeface="Calibri"/>
                <a:cs typeface="Times New Roman"/>
              </a:rPr>
              <a:t>правонарушений и преступлений, связанных с причинением телесных повреждений</a:t>
            </a:r>
            <a:endParaRPr lang="ru-RU" dirty="0">
              <a:solidFill>
                <a:schemeClr val="accent6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 descr="D:\draka-kulaki-dvoe-1024x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5559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04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0"/>
            <a:ext cx="9001000" cy="68580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1000"/>
              </a:spcAft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Нанесение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телесных повреждений – это второй по популярности вид совершаемых в России преступлений после хищения имущества. К сожалению, от побоев и увечий не застрахован ни один человек. Более того, некоторые бытовые ссоры могут приводить к летальному исходу, как по неосторожности, так и вполне умышленно.</a:t>
            </a:r>
          </a:p>
          <a:p>
            <a:pPr marL="0" indent="0" algn="ctr">
              <a:spcAft>
                <a:spcPts val="1350"/>
              </a:spcAft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Что грозит за нанесение лёгких телесных повреждений?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Лёгкий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вред здоровью – это нанесение незначительных травм, повлекших за собой кратковременное расстройство здоровья. Как правило, после таких увечий человек остаётся трудоспособным. В некоторых случаях может потребоваться медицинская помощь, но не более, чем на 3 недели. Лёгким вредом здоровью считаются синяки, порезы, ушибы и прочие мелкие повреждения в ходе бытовой ссоры или хулиганских действий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86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18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1800" b="1" i="1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18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1800" b="1" i="1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18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1800" b="1" i="1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18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1800" b="1" i="1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18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1800" b="1" i="1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18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16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Ответственность 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 нанесение лёгких телесных повреждений предусмотрена ст. 115 УК РФ. В случае доказательства вины, злоумышленнику будет грозить:</a:t>
            </a:r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Наложение штрафа до 40 000 рублей либо удержание части заработной платы в период за 3 месяца;</a:t>
            </a:r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Общественные работы на срок до 480 часов;</a:t>
            </a:r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Исправительный труд в течение одного года;</a:t>
            </a:r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Временное ограничение свободы на срок до 4 месяцев.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marL="0" lvl="0" indent="0" algn="ctr">
              <a:buNone/>
            </a:pP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в избиении участвовал несовершеннолетний, то ему грозит материальное взыскание. Обязательство по уплате возлагается на родителей. Вместе с тем ребенка должны поставить на учёт.</a:t>
            </a:r>
            <a:endPara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7" name="Picture 3" descr="D:\1xgrrUd2vJ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594066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0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44624"/>
            <a:ext cx="9108504" cy="681337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1350"/>
              </a:spcAft>
              <a:buNone/>
            </a:pPr>
            <a:r>
              <a:rPr lang="ru-RU" sz="19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Телесные повреждения средней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тяжести</a:t>
            </a:r>
            <a:endParaRPr lang="ru-RU" sz="1900" b="1" i="1" dirty="0" smtClean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 marL="0" indent="0" algn="ctr">
              <a:spcAft>
                <a:spcPts val="1350"/>
              </a:spcAft>
              <a:buNone/>
            </a:pP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Средним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вредом здоровью человека признаётся нанесение телесных повреждений, влекущих за собой временную утрату трудоспособности. В отличие от тяжкого вреда здоровью такие увечья не несут в себе угрозу летального исхода. Однако и за них предусмотрены наказания по ст. 112 УК РФ. Примерами причинения средних по тяжести повреждений являются нарушение структуры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внутренних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органов, ожоги кожного покрова, расстройство психики. </a:t>
            </a:r>
            <a:endParaRPr lang="ru-RU" sz="19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ru-RU" sz="1600" dirty="0"/>
          </a:p>
        </p:txBody>
      </p:sp>
      <p:pic>
        <p:nvPicPr>
          <p:cNvPr id="2050" name="Picture 2" descr="D:\96b356dc-e186-48c0-ab38-41e3942a599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0928"/>
            <a:ext cx="7248125" cy="407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29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4624"/>
            <a:ext cx="9001000" cy="6768752"/>
          </a:xfrm>
        </p:spPr>
        <p:txBody>
          <a:bodyPr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ru-RU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23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результате, лицо утрачивает трудоспособность на срок до 3 недель.</a:t>
            </a:r>
            <a:endParaRPr lang="ru-RU" sz="23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3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Нанесение увечий средней тяжести предусматривает:</a:t>
            </a:r>
            <a:endParaRPr lang="ru-RU" sz="23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3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Принудительный труд, сроком до 3 лет;</a:t>
            </a:r>
            <a:endParaRPr lang="ru-RU" sz="23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3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Временное ограничение свободы на тот же период;</a:t>
            </a:r>
            <a:endParaRPr lang="ru-RU" sz="23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3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Тюремное заключение на сроком на 3 года.</a:t>
            </a:r>
            <a:endParaRPr lang="ru-RU" sz="23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ru-RU" sz="23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Отягчающими обстоятельствами преступления обычно выступают предварительный сговор, хулиганские побуждения, ненависть, жестокость нанесения увечий, а также использование холодного или огнестрельного оружия. Во всех случаях суд имеет право приговорить виновных к тюремному заключению на срок до 5 лет.</a:t>
            </a:r>
            <a:endParaRPr lang="ru-RU" sz="23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5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4624"/>
            <a:ext cx="8928992" cy="6696744"/>
          </a:xfrm>
        </p:spPr>
        <p:txBody>
          <a:bodyPr>
            <a:noAutofit/>
          </a:bodyPr>
          <a:lstStyle/>
          <a:p>
            <a:pPr marL="0" indent="0" algn="ctr">
              <a:spcAft>
                <a:spcPts val="1350"/>
              </a:spcAft>
              <a:buNone/>
            </a:pPr>
            <a:r>
              <a:rPr lang="ru-RU" sz="21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Тяжкие повреждения по УК РФ</a:t>
            </a:r>
            <a:endParaRPr lang="ru-RU" sz="2100" b="1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1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Нанесение </a:t>
            </a: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тяжкого вреда здоровью, в том числе повлекшего за собой угрозу жизни человека, наказывается в соответствии со ст. 111 УК РФ. Такие преступления отличаются не просто злым умыслом, но и жестокостью их совершения.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Тяжкими телесными увечьями признаются: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умышленное воздействие на человека, повлекшее за собой угрозу жизни;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утрата слуховых, зрительных или речевых органов;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лишение одной или нескольких частей тела;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искусственное прерывание беременности;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отклонения психического характера;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подсаживание жертвы на наркотическую зависимость с неблагоприятными последствиями;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истязания всего лица или его частей;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нанесение увечий, повлекших за собой полную или частичную утрату трудоспособности без возможности ее восстановления.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28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08504" cy="68580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Преступные </a:t>
            </a:r>
            <a:r>
              <a:rPr lang="ru-RU" sz="1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деяния, квалифицируемые по ст. 111 УК РФ, наказываются лишением свободы на срок от 8 до 15 лет. В дополнение к тюремному заключению суд может назначить арест на срок до 2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лет. Вне </a:t>
            </a:r>
            <a:r>
              <a:rPr lang="ru-RU" sz="1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зависимости от характера телесных повреждений следует заявлять об этом в правоохранительные органы или подавать иск о возмещении материального ущерба. </a:t>
            </a:r>
            <a:endParaRPr lang="ru-RU" sz="18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</a:t>
            </a:r>
            <a:r>
              <a:rPr lang="ru-RU" sz="1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избиении участвовал несовершеннолетний,  то ему грозит материальное взыскание. Обязательство по уплате возлагается на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родителей</a:t>
            </a:r>
            <a:r>
              <a:rPr lang="ru-RU" sz="1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Вместе с тем ребенка должны поставить на учёт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D:\HCeUl4Qmg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32852"/>
            <a:ext cx="4525148" cy="452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6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16632"/>
            <a:ext cx="9001000" cy="6741368"/>
          </a:xfrm>
        </p:spPr>
        <p:txBody>
          <a:bodyPr>
            <a:noAutofit/>
          </a:bodyPr>
          <a:lstStyle/>
          <a:p>
            <a:pPr marL="0" indent="0" algn="ctr">
              <a:spcAft>
                <a:spcPts val="1350"/>
              </a:spcAft>
              <a:buNone/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Что делать в случае получения телесных повреждений?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Став жертвой уличных хулиганов, получив умышленные увечья на работе или в бытовой ссоре, необходимо обязательно зафиксировать побои. Процедура такого освидетельствования называется судебно-медицинским исследованием. Побои можно снять в больнице.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Инструкция дальнейших действий выглядит следующим образом: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случае, если вам были нанесены телесные повреждения, вызовите сотрудников полиции для осмотра места происшествия. В процессе исследования территории, полицейские составят протокол. В него могут быть включены найденные вещественные доказательства, следы преступников, орудия совершения нападения и т.д.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Написать заявление о причинении телесных повреждений. Дежурный должен выдать образец документа, а после его принятия – специальный талон (корешок). Кроме того, в полиции вам выдадут направление на прохождение судебно-медицинского освидетельствования.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1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Наконец, финальным действием должно стать прохождение судебно-медицинской экспертизы. В ходе нее будет точно установлена тяжесть телесных повреждений.</a:t>
            </a:r>
            <a:endParaRPr lang="ru-RU" sz="21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7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9573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1350"/>
              </a:spcAft>
              <a:buNone/>
            </a:pP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350"/>
              </a:spcAft>
              <a:buNone/>
            </a:pP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350"/>
              </a:spcAft>
              <a:buNone/>
            </a:pP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350"/>
              </a:spcAft>
              <a:buNone/>
            </a:pP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350"/>
              </a:spcAft>
              <a:buNone/>
            </a:pP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350"/>
              </a:spcAft>
              <a:buNone/>
            </a:pP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350"/>
              </a:spcAft>
              <a:buNone/>
            </a:pPr>
            <a:endParaRPr lang="ru-RU" sz="15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350"/>
              </a:spcAft>
              <a:buNone/>
            </a:pPr>
            <a:endParaRPr lang="ru-RU" sz="20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350"/>
              </a:spcAft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Уголовная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ответственность за нанесение побоев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связи с новыми поправками в Уголовное законодательство РФ, побоями признаются следующие виды телесных травм: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Избиение ближайших родственников;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Хулиганский мотив совершения преступления;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Увечья были нанесены ранее судимым физическим лицом;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Преступник действовал по мотивам ненависти (религиозной, расовой или национальной).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Здесь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также учитывается, что избиение должно было причинить серьезные проблемы со здоровьем или его временное расстройство.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:\d2heuftxgjntvea3t6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0"/>
            <a:ext cx="5253900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3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730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11</cp:revision>
  <dcterms:created xsi:type="dcterms:W3CDTF">2023-10-18T12:20:34Z</dcterms:created>
  <dcterms:modified xsi:type="dcterms:W3CDTF">2023-10-19T14:48:22Z</dcterms:modified>
</cp:coreProperties>
</file>