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4218-A4DF-468F-A5C5-CF8D4A2303B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4047-2B1B-4935-BFF7-BCCE9252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68407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«Советская средняя общеобразовательная школа №2»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algn="ctr"/>
            <a:endParaRPr lang="ru-RU" dirty="0" smtClean="0"/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От яичка к птичке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do.ngs.ru/preview/do/654b276dcef51e400d6c788854d93d34_1583328836_750_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4077072"/>
            <a:ext cx="3923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Иванова Елизавета,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обучающаяся 4Б класса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Софронова С.А., учитель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нач.классов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п.Советский, 2024г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70080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Цель проекта 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 можно ли в домашних условиях вывести птенцов, используя инкубатор.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Гипотеза:</a:t>
            </a:r>
            <a:r>
              <a:rPr lang="ru-RU" b="1" dirty="0" smtClean="0"/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предполагаю, что перепелиные яйца приносят человеку пользу и из перепелиных яиц можно вывести птенцов в домашних условиях.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https://nashaplaneta.su/_bl/209/753257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571621" cy="280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Уточнить, расширить представления  о домашних птицах, их внешнем виде, разнообразии, образе жизни, особенностях поведения, питании, содержании, роли и пользе в жизни человека, учиться  применять их.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2.Изучить  свойства перепелиных яиц, их пользе для человека.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Развивать познавательность,  наблюдательность, любознательность, умение видеть.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Экспериментальным путем совместно с птицеводом-любителем (мамой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вывести птенцов в инкубаторе, в домашних условиях.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Объект исследования 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перепелиное яйцо.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Предмет исследования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ознакомление с перепелиным яйцом и его полезными свойствами.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Методы исследования 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Сбор информации.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Наблюдение.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Эксперимент.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Как выглядит перепелиное яйцо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s://fb.ru/misc/i/gallery/64890/2404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48.userapi.com/impg/7NoYxClY0Zqjg3pQ0xm449LHbFtdhaNoIkAZDQ/BXQSjFZ8__A.jpg?size=810x1080&amp;quality=95&amp;sign=857ce821619040933352a9bf393f834c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531672" cy="31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Что за птица несет перепелиные яйца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sun9-58.userapi.com/impg/MqNiiWzV8OurIZOSkLlBuZ4ihLWCxEKVquHncA/rvEslbKWjcA.jpg?size=810x1080&amp;quality=95&amp;sign=885ae1cc443748a459ab9b42c6525d2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80.userapi.com/impg/CHjeiMeZ0yv0SzSn5nfeBjuWW1wqQepOnHRpIQ/x-NSgiv9biM.jpg?size=810x1080&amp;quality=95&amp;sign=69fc7b31c10ae7c985ec76167be744b1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77.userapi.com/impg/kbIYZPvewghXX-AAdpn_Ocd9Wf-_DdpQb2Mxfw/b4muYw6yXXQ.jpg?size=810x1080&amp;quality=95&amp;sign=920e428d66614c5de93b88e43522fa11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444735" cy="25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Выведение птенцов в инкубаторе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s://sun9-64.userapi.com/impg/AVCgu9EBCGIy7RElv9wviuwUWfob7F6U2hcrmA/RnmtTqxodcM.jpg?size=1280x960&amp;quality=95&amp;sign=bc9e34a6a3e9c0ff59acfb7100232ec1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0741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22.userapi.com/impg/YpzwcFCy6THLbus550mUe-s8BnOqnCb6FTyc6w/CbuAl4KFylc.jpg?size=1280x960&amp;quality=95&amp;sign=5ebc2201e41dd8aaa927324b19f32802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67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Инкубационный период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Основные этапы: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Контролировать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температурный режим, он должен быть 32-37С;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системой увлажнения;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раза в сутки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переворачивать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яйца вручную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 воздушные ванны в течение 10 минут.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22.userapi.com/impg/ZfWAbNbqKff8SGdBsAwM7bozONsQ-3U0gpJq6A/LuqShzmo3Ms.jpg?size=810x1080&amp;quality=95&amp;sign=87176098dbfa0634a0209b1def16169b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662301" cy="327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23.userapi.com/impg/g4D1RdnPzuiK-4mKeM-MzBJ0ljOn7j-XgU-U9Q/2XRSc4gjSrM.jpg?size=1280x960&amp;quality=95&amp;sign=7137f19f7a10a448b7ca9bf5683b2a7b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7628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773453_174-p-neitralnii-fon-dlya-prezentatsii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Выводы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912098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благодаря проделанной работе: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развился устойчивый интерес к домашним питомцам;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Появилась потребность заботиться и ухаживать за малышами и взрослыми птицами, заниматься физическим трудом.</a:t>
            </a:r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узнала, как устроено яйцо и какую пользу дает людям;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удалось экспериментальным путем вывести птенцов- перепелов в инкубаторе в домашних условиях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gmuchl@mail.ru</dc:creator>
  <cp:lastModifiedBy>gmuchl@mail.ru</cp:lastModifiedBy>
  <cp:revision>34</cp:revision>
  <dcterms:created xsi:type="dcterms:W3CDTF">2023-12-17T10:22:03Z</dcterms:created>
  <dcterms:modified xsi:type="dcterms:W3CDTF">2024-01-20T09:52:13Z</dcterms:modified>
</cp:coreProperties>
</file>