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6"/>
  </p:notesMasterIdLst>
  <p:sldIdLst>
    <p:sldId id="293" r:id="rId3"/>
    <p:sldId id="302" r:id="rId4"/>
    <p:sldId id="269" r:id="rId5"/>
    <p:sldId id="306" r:id="rId6"/>
    <p:sldId id="308" r:id="rId7"/>
    <p:sldId id="303" r:id="rId8"/>
    <p:sldId id="292" r:id="rId9"/>
    <p:sldId id="305" r:id="rId10"/>
    <p:sldId id="271" r:id="rId11"/>
    <p:sldId id="304" r:id="rId12"/>
    <p:sldId id="287" r:id="rId13"/>
    <p:sldId id="273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203" autoAdjust="0"/>
  </p:normalViewPr>
  <p:slideViewPr>
    <p:cSldViewPr>
      <p:cViewPr varScale="1">
        <p:scale>
          <a:sx n="57" d="100"/>
          <a:sy n="57" d="100"/>
        </p:scale>
        <p:origin x="-115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CAE661-9CCC-4C19-8628-79BD604A1A0C}" type="datetimeFigureOut">
              <a:rPr lang="ru-RU" smtClean="0"/>
              <a:pPr/>
              <a:t>23.04.2023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38BAB-CD85-45CE-9053-A27BD61C1E5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38BAB-CD85-45CE-9053-A27BD61C1E5A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38BAB-CD85-45CE-9053-A27BD61C1E5A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23.04.2023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8.xml"/><Relationship Id="rId1" Type="http://schemas.openxmlformats.org/officeDocument/2006/relationships/audio" Target="file:///D:\&#1044;&#1086;&#1082;&#1091;&#1084;&#1077;&#1085;&#1090;&#1099;%20&#1051;&#1102;&#1076;&#1072;\&#1042;&#1053;&#1045;&#1050;&#1051;&#1040;&#1057;&#1057;&#1053;&#1040;&#1071;%20&#1056;&#1040;&#1041;&#1054;&#1058;&#1040;\&#1050;%20&#1044;&#1085;&#1102;%20&#1052;&#1072;&#1090;&#1077;&#1088;&#1080;\&#1087;&#1077;&#1089;&#1085;&#1103;%20&#1086;%20&#1084;&#1072;&#1084;&#1077;.mp3" TargetMode="Externa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8.xml"/><Relationship Id="rId1" Type="http://schemas.openxmlformats.org/officeDocument/2006/relationships/audio" Target="file:///D:\&#1044;&#1086;&#1082;&#1091;&#1084;&#1077;&#1085;&#1090;&#1099;%20&#1051;&#1102;&#1076;&#1072;\&#1042;&#1053;&#1045;&#1050;&#1051;&#1040;&#1057;&#1057;&#1053;&#1040;&#1071;%20&#1056;&#1040;&#1041;&#1054;&#1058;&#1040;\&#1050;%20&#1044;&#1085;&#1102;%20&#1052;&#1072;&#1090;&#1077;&#1088;&#1080;\&#1087;&#1077;&#1089;&#1085;&#1103;%20&#1086;%20&#1084;&#1072;&#1084;&#1077;.mp3" TargetMode="Externa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styl.veryphoto.ru/img-q5y5x5n4g4041406a4j4f4q524u5e4m4t4t5o4h4l4j414m436/ramki/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572661" cy="742952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57158" y="1772816"/>
            <a:ext cx="82868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6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Поговорим о маме</a:t>
            </a:r>
            <a:r>
              <a:rPr lang="ru-RU" sz="6000" b="1" dirty="0" smtClean="0">
                <a:solidFill>
                  <a:schemeClr val="accent1">
                    <a:lumMod val="75000"/>
                  </a:schemeClr>
                </a:solidFill>
              </a:rPr>
              <a:t>»</a:t>
            </a:r>
            <a:endParaRPr lang="ru-RU" sz="6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00562" y="2428868"/>
            <a:ext cx="342902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solidFill>
                <a:srgbClr val="C00000"/>
              </a:solidFill>
            </a:endParaRPr>
          </a:p>
          <a:p>
            <a:endParaRPr lang="ru-RU" dirty="0" smtClean="0">
              <a:solidFill>
                <a:srgbClr val="C00000"/>
              </a:solidFill>
            </a:endParaRPr>
          </a:p>
          <a:p>
            <a:endParaRPr lang="ru-RU" dirty="0" smtClean="0">
              <a:solidFill>
                <a:srgbClr val="C00000"/>
              </a:solidFill>
            </a:endParaRPr>
          </a:p>
          <a:p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43042" y="357166"/>
            <a:ext cx="46434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4" name="Picture 4" descr="https://damion.club/uploads/posts/2021-12/1640841831_44-damion-club-p-tsveti-dlya-mami-tsveti-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2996952"/>
            <a:ext cx="3192289" cy="230425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fsd.multiurok.ru/html/2021/11/16/s_61938e4589b19/im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4" y="548680"/>
            <a:ext cx="8736906" cy="612068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ar37.ru/wp-content/uploads/2/2/b/22b9f55355a49dba4e89590cfe16d20b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6672"/>
            <a:ext cx="8712968" cy="5832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285720" y="-182677"/>
            <a:ext cx="4071966" cy="685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Дорогие</a:t>
            </a:r>
            <a:r>
              <a:rPr kumimoji="0" lang="ru-RU" sz="3600" b="1" i="1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наши мамочки, поздравляем Вас с этим замечательным днем.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Желаем счастья, здоровья и терпения. </a:t>
            </a:r>
            <a:r>
              <a:rPr kumimoji="0" lang="ru-RU" sz="3600" b="1" i="1" u="none" strike="noStrike" cap="none" normalizeH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Примите от нас эти рисунки…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 descr="https://cdn2.static1-sima-land.com/items/1613013/0/700-n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260648"/>
            <a:ext cx="4464496" cy="648072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песня о мам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611560" y="5949280"/>
            <a:ext cx="304800" cy="304800"/>
          </a:xfrm>
          <a:prstGeom prst="rect">
            <a:avLst/>
          </a:prstGeom>
        </p:spPr>
      </p:pic>
      <p:pic>
        <p:nvPicPr>
          <p:cNvPr id="2050" name="Picture 2" descr="https://www.blackpantera.ru/articles/wp-content/uploads/2021/03/1-2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7" y="260648"/>
            <a:ext cx="7704856" cy="6201975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552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sun9-73.userapi.com/ujvkkQQOVJ2wn4gNIXurQvNqE100okCCDSwczg/698pBidG7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1268760"/>
            <a:ext cx="439248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kern="10" dirty="0" smtClean="0">
                <a:ln w="222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Monotype Corsiva"/>
              </a:rPr>
              <a:t>Последнее воскресенье ноября- </a:t>
            </a:r>
          </a:p>
          <a:p>
            <a:pPr algn="ctr"/>
            <a:r>
              <a:rPr lang="ru-RU" sz="4400" b="1" kern="10" dirty="0" smtClean="0">
                <a:ln w="222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Monotype Corsiva"/>
              </a:rPr>
              <a:t>День Матери России</a:t>
            </a:r>
            <a:endParaRPr lang="ru-RU" sz="4400" dirty="0">
              <a:solidFill>
                <a:srgbClr val="002060"/>
              </a:solidFill>
            </a:endParaRPr>
          </a:p>
        </p:txBody>
      </p:sp>
      <p:pic>
        <p:nvPicPr>
          <p:cNvPr id="32770" name="Picture 2" descr="https://www.fonstola.ru/images/201911/fonstola.ru_3552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3" y="3140968"/>
            <a:ext cx="4032448" cy="3562147"/>
          </a:xfrm>
          <a:prstGeom prst="rect">
            <a:avLst/>
          </a:prstGeom>
          <a:noFill/>
        </p:spPr>
      </p:pic>
      <p:pic>
        <p:nvPicPr>
          <p:cNvPr id="32772" name="Picture 4" descr="https://webmg.ru/wp-content/uploads/2022/01/3-20220111_1759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620688"/>
            <a:ext cx="2880320" cy="201622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песня о мам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611560" y="5949280"/>
            <a:ext cx="304800" cy="304800"/>
          </a:xfrm>
          <a:prstGeom prst="rect">
            <a:avLst/>
          </a:prstGeom>
        </p:spPr>
      </p:pic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714348" y="2796224"/>
            <a:ext cx="407196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1746" name="Picture 2" descr="https://buroperevodov.su/800/600/http/u.9111s.ru/uploads/202012/03/25c589ad23b831bda10ab4cb010195b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692696"/>
            <a:ext cx="5688632" cy="5256584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755576" y="764704"/>
            <a:ext cx="2016224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ttps://mail.ru/search?mstatid=813433&amp;type=video&amp;fr2=query&amp;q=%D0%BF%D0%B5%D1%81%D0%BD%D1%8F%2B%D0%BC%D0%B0%D0%BC%D0%B0%2B-%2B%2B%D0%BF%D0%B5%D1%80%D0%B2%D0%BE%D0%B5%2B%D1%81%D0%BB%D0%BE%D0%B2%D0%BE&amp;gp=813433&amp;fr=ffpult&amp;fr3=vbm&amp;serp_path=%2Fvideo%2Fpreview%2F10477270988047774245</a:t>
            </a:r>
            <a:r>
              <a:rPr lang="ru-RU" sz="14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(ссылка на песню)</a:t>
            </a:r>
            <a:endParaRPr lang="ru-RU" sz="1400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552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colec118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88840"/>
            <a:ext cx="2160488" cy="2852936"/>
          </a:xfrm>
          <a:prstGeom prst="rect">
            <a:avLst/>
          </a:prstGeom>
          <a:noFill/>
        </p:spPr>
      </p:pic>
      <p:pic>
        <p:nvPicPr>
          <p:cNvPr id="7" name="Picture 11" descr="Дети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1268760"/>
            <a:ext cx="2433638" cy="1728787"/>
          </a:xfrm>
          <a:prstGeom prst="rect">
            <a:avLst/>
          </a:prstGeom>
          <a:noFill/>
        </p:spPr>
      </p:pic>
      <p:pic>
        <p:nvPicPr>
          <p:cNvPr id="23554" name="Picture 2" descr="https://avatars.dzeninfra.ru/get-zen_doc/4423710/pub_608a6c4fac11a83ee05f0c9e_608a6e1aba38c87e47975693/scale_12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8497" y="3570337"/>
            <a:ext cx="6365503" cy="3287663"/>
          </a:xfrm>
          <a:prstGeom prst="rect">
            <a:avLst/>
          </a:prstGeom>
          <a:noFill/>
        </p:spPr>
      </p:pic>
      <p:pic>
        <p:nvPicPr>
          <p:cNvPr id="23556" name="Picture 4" descr="https://disshelp.ru/blog/wp-content/uploads/2022/10/1-fo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6096" y="188640"/>
            <a:ext cx="3528392" cy="298003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avatars.dzeninfra.ru/get-zen_doc/4422773/pub_6392f2f006aff021e7784a72_63932db97dec2a607570f706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404664"/>
            <a:ext cx="5739780" cy="468052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22313" y="5013176"/>
            <a:ext cx="7378079" cy="1440160"/>
          </a:xfrm>
        </p:spPr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Мать и сын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 descr="https://trifonova-ds27satka.educhel.ru/uploads/6000/23681/persona/articles/.thumbs/img3.jpg?147962488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" name="Picture 2" descr="https://www.artwall.ru/files/products/poster_p-612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32656"/>
            <a:ext cx="7056784" cy="5904656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22313" y="6237312"/>
            <a:ext cx="7772400" cy="2880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Пауль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Вагнер «Мать и дочка»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arthive.net/res/media/img/ox800/work/de0/78679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60648"/>
            <a:ext cx="5544616" cy="5184476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722313" y="5373216"/>
            <a:ext cx="7772400" cy="395759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Иван Горюшкин -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Сорокопудов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«Мать с ребенком»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gas-kvas.com/uploads/posts/2023-01/1673982983_gas-kvas-com-p-risunok-na-temu-mama-glazami-rebenka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4704457" cy="2636764"/>
          </a:xfrm>
          <a:prstGeom prst="rect">
            <a:avLst/>
          </a:prstGeom>
          <a:noFill/>
        </p:spPr>
      </p:pic>
      <p:pic>
        <p:nvPicPr>
          <p:cNvPr id="14" name="Picture 4" descr="https://gas-kvas.com/uploads/posts/2023-02/1676896105_gas-kvas-com-p-risunok-v-sadik-na-temu-mama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11551" y="3396952"/>
            <a:ext cx="4632449" cy="3461048"/>
          </a:xfrm>
          <a:prstGeom prst="rect">
            <a:avLst/>
          </a:prstGeom>
          <a:noFill/>
        </p:spPr>
      </p:pic>
      <p:pic>
        <p:nvPicPr>
          <p:cNvPr id="26630" name="Picture 6" descr="https://gas-kvas.com/uploads/posts/2023-01/1673565944_gas-kvas-com-p-detskie-risunki-s-mamoi-vmeste-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501008"/>
            <a:ext cx="4056385" cy="3024336"/>
          </a:xfrm>
          <a:prstGeom prst="rect">
            <a:avLst/>
          </a:prstGeom>
          <a:noFill/>
        </p:spPr>
      </p:pic>
      <p:pic>
        <p:nvPicPr>
          <p:cNvPr id="26632" name="Picture 8" descr="https://gas-kvas.com/uploads/posts/2023-01/1673565940_gas-kvas-com-p-detskie-risunki-s-mamoi-vmeste-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404664"/>
            <a:ext cx="4200401" cy="3096345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815</TotalTime>
  <Words>61</Words>
  <Application>Microsoft Office PowerPoint</Application>
  <PresentationFormat>Экран (4:3)</PresentationFormat>
  <Paragraphs>20</Paragraphs>
  <Slides>13</Slides>
  <Notes>2</Notes>
  <HiddenSlides>0</HiddenSlides>
  <MMClips>2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Поток</vt:lpstr>
      <vt:lpstr>Тема Office</vt:lpstr>
      <vt:lpstr>Слайд 1</vt:lpstr>
      <vt:lpstr>Слайд 2</vt:lpstr>
      <vt:lpstr>Слайд 3</vt:lpstr>
      <vt:lpstr>Слайд 4</vt:lpstr>
      <vt:lpstr>Слайд 5</vt:lpstr>
      <vt:lpstr> Мать и сын</vt:lpstr>
      <vt:lpstr>Пауль Вагнер «Мать и дочка»</vt:lpstr>
      <vt:lpstr> Иван Горюшкин - Сорокопудов «Мать с ребенком»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Доктор</dc:creator>
  <cp:lastModifiedBy>Лиза</cp:lastModifiedBy>
  <cp:revision>135</cp:revision>
  <dcterms:created xsi:type="dcterms:W3CDTF">2011-11-18T14:05:08Z</dcterms:created>
  <dcterms:modified xsi:type="dcterms:W3CDTF">2023-04-23T14:50:09Z</dcterms:modified>
</cp:coreProperties>
</file>