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5"/>
  </p:notesMasterIdLst>
  <p:sldIdLst>
    <p:sldId id="256" r:id="rId2"/>
    <p:sldId id="258" r:id="rId3"/>
    <p:sldId id="262" r:id="rId4"/>
    <p:sldId id="261" r:id="rId5"/>
    <p:sldId id="257" r:id="rId6"/>
    <p:sldId id="259" r:id="rId7"/>
    <p:sldId id="260" r:id="rId8"/>
    <p:sldId id="265" r:id="rId9"/>
    <p:sldId id="263" r:id="rId10"/>
    <p:sldId id="268" r:id="rId11"/>
    <p:sldId id="267" r:id="rId12"/>
    <p:sldId id="264" r:id="rId13"/>
    <p:sldId id="266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4570" autoAdjust="0"/>
    <p:restoredTop sz="86477" autoAdjust="0"/>
  </p:normalViewPr>
  <p:slideViewPr>
    <p:cSldViewPr>
      <p:cViewPr varScale="1">
        <p:scale>
          <a:sx n="74" d="100"/>
          <a:sy n="74" d="100"/>
        </p:scale>
        <p:origin x="1716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0" d="100"/>
        <a:sy n="130" d="100"/>
      </p:scale>
      <p:origin x="0" y="3138"/>
    </p:cViewPr>
  </p:sorterViewPr>
  <p:notesViewPr>
    <p:cSldViewPr>
      <p:cViewPr>
        <p:scale>
          <a:sx n="110" d="100"/>
          <a:sy n="110" d="100"/>
        </p:scale>
        <p:origin x="-1548" y="156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0E2A94-A76A-4E97-8E89-876F6B3B2B52}" type="datetimeFigureOut">
              <a:rPr lang="ru-RU" smtClean="0"/>
              <a:t>10.01.2024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43887B-DB38-47BD-9C5B-DE82E558BB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53345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43887B-DB38-47BD-9C5B-DE82E558BBA3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62783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10.01.2024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10.01.2024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10.01.2024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10.01.2024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>
    <p:wipe/>
  </p:transition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4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2.pn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4.pn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11.jpeg"/><Relationship Id="rId5" Type="http://schemas.openxmlformats.org/officeDocument/2006/relationships/image" Target="../media/image2.pn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8.m4a"/><Relationship Id="rId1" Type="http://schemas.openxmlformats.org/officeDocument/2006/relationships/audio" Target="NULL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5" Type="http://schemas.openxmlformats.org/officeDocument/2006/relationships/image" Target="../media/image4.pn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uvar_Sanati079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31540" y="404664"/>
            <a:ext cx="828092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7030A0"/>
                </a:solidFill>
              </a:rPr>
              <a:t>«Правила безопасности при поездке на общественном транспорте»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779912" y="5768389"/>
            <a:ext cx="49575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Выполнила: </a:t>
            </a:r>
            <a:r>
              <a:rPr lang="ru-RU" smtClean="0"/>
              <a:t>Борисова </a:t>
            </a:r>
            <a:r>
              <a:rPr lang="ru-RU" smtClean="0"/>
              <a:t>Н.В</a:t>
            </a:r>
            <a:r>
              <a:rPr lang="ru-RU"/>
              <a:t>.</a:t>
            </a:r>
            <a:r>
              <a:rPr lang="ru-RU" smtClean="0"/>
              <a:t> </a:t>
            </a:r>
            <a:endParaRPr lang="ru-RU" dirty="0"/>
          </a:p>
          <a:p>
            <a:r>
              <a:rPr lang="ru-RU" dirty="0" smtClean="0"/>
              <a:t>			гр</a:t>
            </a:r>
            <a:r>
              <a:rPr lang="ru-RU" dirty="0"/>
              <a:t>. «Бусинки»</a:t>
            </a:r>
          </a:p>
        </p:txBody>
      </p:sp>
      <p:pic>
        <p:nvPicPr>
          <p:cNvPr id="5" name="20200617_125219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763688" y="548195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177203"/>
      </p:ext>
    </p:extLst>
  </p:cSld>
  <p:clrMapOvr>
    <a:masterClrMapping/>
  </p:clrMapOvr>
  <p:transition spd="slow" advTm="591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8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0" objId="5"/>
        <p14:stopEvt time="5633" objId="5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92696"/>
            <a:ext cx="4104456" cy="54006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557048" y="2177278"/>
            <a:ext cx="4572000" cy="243143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</a:rPr>
              <a:t>Как вести себя в общественном </a:t>
            </a:r>
            <a:r>
              <a:rPr lang="ru-RU" sz="2400" b="1" dirty="0" smtClean="0">
                <a:solidFill>
                  <a:srgbClr val="FF0000"/>
                </a:solidFill>
              </a:rPr>
              <a:t>транспорте.</a:t>
            </a:r>
          </a:p>
          <a:p>
            <a:pPr algn="ctr"/>
            <a:endParaRPr lang="ru-RU" sz="2400" dirty="0">
              <a:solidFill>
                <a:srgbClr val="FF0000"/>
              </a:solidFill>
            </a:endParaRPr>
          </a:p>
          <a:p>
            <a:pPr algn="ctr"/>
            <a:r>
              <a:rPr lang="ru-RU" sz="2000" dirty="0"/>
              <a:t>Тихо в транспорт мы заходим,</a:t>
            </a:r>
          </a:p>
          <a:p>
            <a:pPr algn="ctr"/>
            <a:r>
              <a:rPr lang="ru-RU" sz="2000" dirty="0"/>
              <a:t>Здесь не бегаем, не сорим.</a:t>
            </a:r>
          </a:p>
          <a:p>
            <a:pPr algn="ctr"/>
            <a:r>
              <a:rPr lang="ru-RU" sz="2000" dirty="0"/>
              <a:t>Не кричим и не поём –</a:t>
            </a:r>
          </a:p>
          <a:p>
            <a:pPr algn="ctr"/>
            <a:r>
              <a:rPr lang="ru-RU" sz="2000" dirty="0"/>
              <a:t>Хорошо себя ведём!</a:t>
            </a:r>
          </a:p>
        </p:txBody>
      </p:sp>
      <p:pic>
        <p:nvPicPr>
          <p:cNvPr id="4" name="20200617_141151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292080" y="501317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031813"/>
      </p:ext>
    </p:extLst>
  </p:cSld>
  <p:clrMapOvr>
    <a:masterClrMapping/>
  </p:clrMapOvr>
  <p:transition spd="slow" advTm="13925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82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0" objId="4"/>
        <p14:stopEvt time="12974" objId="4"/>
      </p14:showEvtLst>
    </p:ext>
  </p:extLs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ИРИНКА\Desktop\пб транспорт\стр 1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1" r="2013" b="1363"/>
          <a:stretch/>
        </p:blipFill>
        <p:spPr bwMode="auto">
          <a:xfrm>
            <a:off x="5832506" y="260246"/>
            <a:ext cx="3062086" cy="633369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Рисунок 2" descr="C:\Users\ИРИНКА\Desktop\пб транспорт\стр 6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53"/>
          <a:stretch/>
        </p:blipFill>
        <p:spPr bwMode="auto">
          <a:xfrm>
            <a:off x="3034606" y="273627"/>
            <a:ext cx="2797899" cy="633670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Рисунок 3" descr="C:\Users\ИРИНКА\Desktop\пб транспорт\стр 5.JP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2366"/>
          <a:stretch/>
        </p:blipFill>
        <p:spPr bwMode="auto">
          <a:xfrm>
            <a:off x="251520" y="257239"/>
            <a:ext cx="2783086" cy="633670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32273226"/>
      </p:ext>
    </p:extLst>
  </p:cSld>
  <p:clrMapOvr>
    <a:masterClrMapping/>
  </p:clrMapOvr>
  <p:transition spd="slow" advTm="21526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ИРИНКА\Desktop\пб транспорт\стр 2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88"/>
          <a:stretch/>
        </p:blipFill>
        <p:spPr bwMode="auto">
          <a:xfrm>
            <a:off x="251520" y="188641"/>
            <a:ext cx="3089524" cy="653572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Рисунок 2" descr="C:\Users\ИРИНКА\Desktop\пб транспорт\стр 3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64"/>
          <a:stretch/>
        </p:blipFill>
        <p:spPr bwMode="auto">
          <a:xfrm>
            <a:off x="3341044" y="188641"/>
            <a:ext cx="2629759" cy="653572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Рисунок 3" descr="C:\Users\ИРИНКА\Desktop\пб транспорт\стр 4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0803" y="188642"/>
            <a:ext cx="2921677" cy="65357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46505143"/>
      </p:ext>
    </p:extLst>
  </p:cSld>
  <p:clrMapOvr>
    <a:masterClrMapping/>
  </p:clrMapOvr>
  <p:transition spd="slow" advTm="34534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23728" y="2621465"/>
            <a:ext cx="549060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rgbClr val="FF0000"/>
                </a:solidFill>
              </a:rPr>
              <a:t>Спасибо за внимание!!!</a:t>
            </a:r>
          </a:p>
        </p:txBody>
      </p:sp>
    </p:spTree>
    <p:extLst>
      <p:ext uri="{BB962C8B-B14F-4D97-AF65-F5344CB8AC3E}">
        <p14:creationId xmlns:p14="http://schemas.microsoft.com/office/powerpoint/2010/main" val="1029439293"/>
      </p:ext>
    </p:extLst>
  </p:cSld>
  <p:clrMapOvr>
    <a:masterClrMapping/>
  </p:clrMapOvr>
  <p:transition spd="slow" advTm="3841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436096" y="1246195"/>
            <a:ext cx="3356534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7030A0"/>
                </a:solidFill>
              </a:rPr>
              <a:t>Для того, чтобы окружающие тебя люди </a:t>
            </a:r>
            <a:r>
              <a:rPr lang="ru-RU" sz="2000" b="1" dirty="0" smtClean="0">
                <a:solidFill>
                  <a:srgbClr val="7030A0"/>
                </a:solidFill>
              </a:rPr>
              <a:t>считали </a:t>
            </a:r>
            <a:r>
              <a:rPr lang="ru-RU" sz="2000" b="1" dirty="0">
                <a:solidFill>
                  <a:srgbClr val="7030A0"/>
                </a:solidFill>
              </a:rPr>
              <a:t>вежливым и воспитанным человеком, нужно соблюдать определенные правила поведения, по другому они называются этикет. Эта презентация расскажет тебе как правильно вести себя в </a:t>
            </a:r>
            <a:r>
              <a:rPr lang="en-US" sz="2000" b="1" dirty="0">
                <a:solidFill>
                  <a:srgbClr val="7030A0"/>
                </a:solidFill>
              </a:rPr>
              <a:t> </a:t>
            </a:r>
            <a:r>
              <a:rPr lang="ru-RU" sz="2000" b="1" dirty="0">
                <a:solidFill>
                  <a:srgbClr val="7030A0"/>
                </a:solidFill>
              </a:rPr>
              <a:t>общественном  транспорте.</a:t>
            </a:r>
          </a:p>
        </p:txBody>
      </p:sp>
      <p:pic>
        <p:nvPicPr>
          <p:cNvPr id="4" name="Рисунок 3" descr="1329931981_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782502"/>
            <a:ext cx="5040560" cy="5328592"/>
          </a:xfrm>
          <a:prstGeom prst="round2SameRect">
            <a:avLst/>
          </a:prstGeom>
          <a:effectLst>
            <a:softEdge rad="127000"/>
          </a:effectLst>
        </p:spPr>
      </p:pic>
      <p:pic>
        <p:nvPicPr>
          <p:cNvPr id="3" name="20200617_123133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809563" y="558924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293066"/>
      </p:ext>
    </p:extLst>
  </p:cSld>
  <p:clrMapOvr>
    <a:masterClrMapping/>
  </p:clrMapOvr>
  <p:transition spd="slow" advTm="1663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44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0" objId="3"/>
        <p14:stopEvt time="15590" objId="3"/>
      </p14:showEvtLst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949474"/>
            <a:ext cx="3816424" cy="5553346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499992" y="1217768"/>
            <a:ext cx="419859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cs typeface="Aharoni" pitchFamily="2" charset="-79"/>
              </a:rPr>
              <a:t>Не балуйся на остановке в ожидании </a:t>
            </a:r>
            <a:r>
              <a:rPr lang="ru-RU" sz="2400" b="1" dirty="0" smtClean="0">
                <a:solidFill>
                  <a:srgbClr val="FF0000"/>
                </a:solidFill>
                <a:cs typeface="Aharoni" pitchFamily="2" charset="-79"/>
              </a:rPr>
              <a:t>транспорта.</a:t>
            </a:r>
          </a:p>
          <a:p>
            <a:pPr algn="ctr"/>
            <a:endParaRPr lang="ru-RU" sz="2800" b="1" dirty="0">
              <a:solidFill>
                <a:srgbClr val="FF0000"/>
              </a:solidFill>
              <a:cs typeface="Aharoni" pitchFamily="2" charset="-79"/>
            </a:endParaRPr>
          </a:p>
          <a:p>
            <a:pPr algn="ctr"/>
            <a:r>
              <a:rPr lang="ru-RU" sz="2400" b="1" dirty="0">
                <a:cs typeface="Aharoni" pitchFamily="2" charset="-79"/>
              </a:rPr>
              <a:t> </a:t>
            </a:r>
            <a:r>
              <a:rPr lang="ru-RU" sz="2000" b="1" dirty="0">
                <a:cs typeface="Aharoni" pitchFamily="2" charset="-79"/>
              </a:rPr>
              <a:t>На остановке Зайчики</a:t>
            </a:r>
            <a:br>
              <a:rPr lang="ru-RU" sz="2000" b="1" dirty="0">
                <a:cs typeface="Aharoni" pitchFamily="2" charset="-79"/>
              </a:rPr>
            </a:br>
            <a:r>
              <a:rPr lang="ru-RU" sz="2000" b="1" dirty="0">
                <a:cs typeface="Aharoni" pitchFamily="2" charset="-79"/>
              </a:rPr>
              <a:t> Автобус поджидали.</a:t>
            </a:r>
            <a:br>
              <a:rPr lang="ru-RU" sz="2000" b="1" dirty="0">
                <a:cs typeface="Aharoni" pitchFamily="2" charset="-79"/>
              </a:rPr>
            </a:br>
            <a:r>
              <a:rPr lang="ru-RU" sz="2000" b="1" dirty="0">
                <a:cs typeface="Aharoni" pitchFamily="2" charset="-79"/>
              </a:rPr>
              <a:t> Прыгали, как мячики,</a:t>
            </a:r>
            <a:br>
              <a:rPr lang="ru-RU" sz="2000" b="1" dirty="0">
                <a:cs typeface="Aharoni" pitchFamily="2" charset="-79"/>
              </a:rPr>
            </a:br>
            <a:r>
              <a:rPr lang="ru-RU" sz="2000" b="1" dirty="0">
                <a:cs typeface="Aharoni" pitchFamily="2" charset="-79"/>
              </a:rPr>
              <a:t> Весело скакали.</a:t>
            </a:r>
            <a:br>
              <a:rPr lang="ru-RU" sz="2000" b="1" dirty="0">
                <a:cs typeface="Aharoni" pitchFamily="2" charset="-79"/>
              </a:rPr>
            </a:br>
            <a:r>
              <a:rPr lang="ru-RU" sz="2000" b="1" dirty="0">
                <a:cs typeface="Aharoni" pitchFamily="2" charset="-79"/>
              </a:rPr>
              <a:t> Весело скакали:</a:t>
            </a:r>
            <a:br>
              <a:rPr lang="ru-RU" sz="2000" b="1" dirty="0">
                <a:cs typeface="Aharoni" pitchFamily="2" charset="-79"/>
              </a:rPr>
            </a:br>
            <a:r>
              <a:rPr lang="ru-RU" sz="2000" b="1" dirty="0">
                <a:cs typeface="Aharoni" pitchFamily="2" charset="-79"/>
              </a:rPr>
              <a:t> Прыг да скок кругом.</a:t>
            </a:r>
            <a:br>
              <a:rPr lang="ru-RU" sz="2000" b="1" dirty="0">
                <a:cs typeface="Aharoni" pitchFamily="2" charset="-79"/>
              </a:rPr>
            </a:br>
            <a:r>
              <a:rPr lang="ru-RU" sz="2000" b="1" dirty="0">
                <a:cs typeface="Aharoni" pitchFamily="2" charset="-79"/>
              </a:rPr>
              <a:t> И старенького Мишку</a:t>
            </a:r>
            <a:br>
              <a:rPr lang="ru-RU" sz="2000" b="1" dirty="0">
                <a:cs typeface="Aharoni" pitchFamily="2" charset="-79"/>
              </a:rPr>
            </a:br>
            <a:r>
              <a:rPr lang="ru-RU" sz="2000" b="1" dirty="0">
                <a:cs typeface="Aharoni" pitchFamily="2" charset="-79"/>
              </a:rPr>
              <a:t> Толкнули в бок локтем</a:t>
            </a:r>
            <a:br>
              <a:rPr lang="ru-RU" sz="2000" b="1" dirty="0">
                <a:cs typeface="Aharoni" pitchFamily="2" charset="-79"/>
              </a:rPr>
            </a:br>
            <a:r>
              <a:rPr lang="ru-RU" sz="2000" b="1" dirty="0">
                <a:cs typeface="Aharoni" pitchFamily="2" charset="-79"/>
              </a:rPr>
              <a:t> Ждёшь на остановке</a:t>
            </a:r>
            <a:br>
              <a:rPr lang="ru-RU" sz="2000" b="1" dirty="0">
                <a:cs typeface="Aharoni" pitchFamily="2" charset="-79"/>
              </a:rPr>
            </a:br>
            <a:r>
              <a:rPr lang="ru-RU" sz="2000" b="1" dirty="0">
                <a:cs typeface="Aharoni" pitchFamily="2" charset="-79"/>
              </a:rPr>
              <a:t> Стой и не крутись!</a:t>
            </a:r>
            <a:br>
              <a:rPr lang="ru-RU" sz="2000" b="1" dirty="0">
                <a:cs typeface="Aharoni" pitchFamily="2" charset="-79"/>
              </a:rPr>
            </a:br>
            <a:r>
              <a:rPr lang="ru-RU" sz="2000" b="1" dirty="0">
                <a:cs typeface="Aharoni" pitchFamily="2" charset="-79"/>
              </a:rPr>
              <a:t> А задел кого-то -</a:t>
            </a:r>
            <a:br>
              <a:rPr lang="ru-RU" sz="2000" b="1" dirty="0">
                <a:cs typeface="Aharoni" pitchFamily="2" charset="-79"/>
              </a:rPr>
            </a:br>
            <a:r>
              <a:rPr lang="ru-RU" sz="2000" b="1" dirty="0">
                <a:cs typeface="Aharoni" pitchFamily="2" charset="-79"/>
              </a:rPr>
              <a:t> Сразу извинись!</a:t>
            </a:r>
          </a:p>
        </p:txBody>
      </p:sp>
      <p:pic>
        <p:nvPicPr>
          <p:cNvPr id="3" name="20200617_123723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499992" y="5552918"/>
            <a:ext cx="681608" cy="681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787852"/>
      </p:ext>
    </p:extLst>
  </p:cSld>
  <p:clrMapOvr>
    <a:masterClrMapping/>
  </p:clrMapOvr>
  <p:transition spd="slow" advTm="22346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61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0" objId="3"/>
        <p14:stopEvt time="21759" objId="3"/>
      </p14:showEvtLst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72" y="692696"/>
            <a:ext cx="3744048" cy="547260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851920" y="353726"/>
            <a:ext cx="529208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cs typeface="Times New Roman" pitchFamily="18" charset="0"/>
              </a:rPr>
              <a:t>Сначала выпусти пассажиров из транспорта, потом заходи </a:t>
            </a:r>
            <a:r>
              <a:rPr lang="ru-RU" sz="2400" b="1" dirty="0" smtClean="0">
                <a:solidFill>
                  <a:srgbClr val="FF0000"/>
                </a:solidFill>
                <a:cs typeface="Times New Roman" pitchFamily="18" charset="0"/>
              </a:rPr>
              <a:t>сам.</a:t>
            </a:r>
          </a:p>
          <a:p>
            <a:pPr algn="ctr"/>
            <a:endParaRPr lang="ru-RU" sz="2400" dirty="0">
              <a:solidFill>
                <a:srgbClr val="FF0000"/>
              </a:solidFill>
              <a:cs typeface="Times New Roman" pitchFamily="18" charset="0"/>
            </a:endParaRPr>
          </a:p>
          <a:p>
            <a:pPr algn="ctr"/>
            <a:r>
              <a:rPr lang="ru-RU" sz="2000" b="1" dirty="0">
                <a:cs typeface="Times New Roman" pitchFamily="18" charset="0"/>
              </a:rPr>
              <a:t> Подошёл автобус,</a:t>
            </a:r>
            <a:br>
              <a:rPr lang="ru-RU" sz="2000" b="1" dirty="0">
                <a:cs typeface="Times New Roman" pitchFamily="18" charset="0"/>
              </a:rPr>
            </a:br>
            <a:r>
              <a:rPr lang="ru-RU" sz="2000" b="1" dirty="0">
                <a:cs typeface="Times New Roman" pitchFamily="18" charset="0"/>
              </a:rPr>
              <a:t> Зайчики гурьбой</a:t>
            </a:r>
            <a:br>
              <a:rPr lang="ru-RU" sz="2000" b="1" dirty="0">
                <a:cs typeface="Times New Roman" pitchFamily="18" charset="0"/>
              </a:rPr>
            </a:br>
            <a:r>
              <a:rPr lang="ru-RU" sz="2000" b="1" dirty="0">
                <a:cs typeface="Times New Roman" pitchFamily="18" charset="0"/>
              </a:rPr>
              <a:t> Двери осадили,</a:t>
            </a:r>
            <a:br>
              <a:rPr lang="ru-RU" sz="2000" b="1" dirty="0">
                <a:cs typeface="Times New Roman" pitchFamily="18" charset="0"/>
              </a:rPr>
            </a:br>
            <a:r>
              <a:rPr lang="ru-RU" sz="2000" b="1" dirty="0">
                <a:cs typeface="Times New Roman" pitchFamily="18" charset="0"/>
              </a:rPr>
              <a:t> Рвутся, словно в бой!</a:t>
            </a:r>
            <a:br>
              <a:rPr lang="ru-RU" sz="2000" b="1" dirty="0">
                <a:cs typeface="Times New Roman" pitchFamily="18" charset="0"/>
              </a:rPr>
            </a:br>
            <a:r>
              <a:rPr lang="ru-RU" sz="2000" b="1" dirty="0">
                <a:cs typeface="Times New Roman" pitchFamily="18" charset="0"/>
              </a:rPr>
              <a:t> Давка получилась</a:t>
            </a:r>
            <a:br>
              <a:rPr lang="ru-RU" sz="2000" b="1" dirty="0">
                <a:cs typeface="Times New Roman" pitchFamily="18" charset="0"/>
              </a:rPr>
            </a:br>
            <a:r>
              <a:rPr lang="ru-RU" sz="2000" b="1" dirty="0">
                <a:cs typeface="Times New Roman" pitchFamily="18" charset="0"/>
              </a:rPr>
              <a:t> У зайчат,</a:t>
            </a:r>
            <a:br>
              <a:rPr lang="ru-RU" sz="2000" b="1" dirty="0">
                <a:cs typeface="Times New Roman" pitchFamily="18" charset="0"/>
              </a:rPr>
            </a:br>
            <a:r>
              <a:rPr lang="ru-RU" sz="2000" b="1" dirty="0">
                <a:cs typeface="Times New Roman" pitchFamily="18" charset="0"/>
              </a:rPr>
              <a:t> Уступить дорогу</a:t>
            </a:r>
            <a:br>
              <a:rPr lang="ru-RU" sz="2000" b="1" dirty="0">
                <a:cs typeface="Times New Roman" pitchFamily="18" charset="0"/>
              </a:rPr>
            </a:br>
            <a:r>
              <a:rPr lang="ru-RU" sz="2000" b="1" dirty="0">
                <a:cs typeface="Times New Roman" pitchFamily="18" charset="0"/>
              </a:rPr>
              <a:t> Не хотят,</a:t>
            </a:r>
            <a:br>
              <a:rPr lang="ru-RU" sz="2000" b="1" dirty="0">
                <a:cs typeface="Times New Roman" pitchFamily="18" charset="0"/>
              </a:rPr>
            </a:br>
            <a:r>
              <a:rPr lang="ru-RU" sz="2000" b="1" dirty="0">
                <a:cs typeface="Times New Roman" pitchFamily="18" charset="0"/>
              </a:rPr>
              <a:t> Пассажирам выйти</a:t>
            </a:r>
            <a:br>
              <a:rPr lang="ru-RU" sz="2000" b="1" dirty="0">
                <a:cs typeface="Times New Roman" pitchFamily="18" charset="0"/>
              </a:rPr>
            </a:br>
            <a:r>
              <a:rPr lang="ru-RU" sz="2000" b="1" dirty="0">
                <a:cs typeface="Times New Roman" pitchFamily="18" charset="0"/>
              </a:rPr>
              <a:t> Зайцы не дают.</a:t>
            </a:r>
            <a:br>
              <a:rPr lang="ru-RU" sz="2000" b="1" dirty="0">
                <a:cs typeface="Times New Roman" pitchFamily="18" charset="0"/>
              </a:rPr>
            </a:br>
            <a:r>
              <a:rPr lang="ru-RU" sz="2000" b="1" dirty="0">
                <a:cs typeface="Times New Roman" pitchFamily="18" charset="0"/>
              </a:rPr>
              <a:t> Всем грубят, толкаются,</a:t>
            </a:r>
            <a:br>
              <a:rPr lang="ru-RU" sz="2000" b="1" dirty="0">
                <a:cs typeface="Times New Roman" pitchFamily="18" charset="0"/>
              </a:rPr>
            </a:br>
            <a:r>
              <a:rPr lang="ru-RU" sz="2000" b="1" dirty="0">
                <a:cs typeface="Times New Roman" pitchFamily="18" charset="0"/>
              </a:rPr>
              <a:t> И на всех орут.</a:t>
            </a:r>
            <a:br>
              <a:rPr lang="ru-RU" sz="2000" b="1" dirty="0">
                <a:cs typeface="Times New Roman" pitchFamily="18" charset="0"/>
              </a:rPr>
            </a:br>
            <a:r>
              <a:rPr lang="ru-RU" sz="2000" b="1" dirty="0">
                <a:cs typeface="Times New Roman" pitchFamily="18" charset="0"/>
              </a:rPr>
              <a:t> Сначала выходящих</a:t>
            </a:r>
            <a:br>
              <a:rPr lang="ru-RU" sz="2000" b="1" dirty="0">
                <a:cs typeface="Times New Roman" pitchFamily="18" charset="0"/>
              </a:rPr>
            </a:br>
            <a:r>
              <a:rPr lang="ru-RU" sz="2000" b="1" dirty="0">
                <a:cs typeface="Times New Roman" pitchFamily="18" charset="0"/>
              </a:rPr>
              <a:t> Надо пропустить.</a:t>
            </a:r>
            <a:br>
              <a:rPr lang="ru-RU" sz="2000" b="1" dirty="0">
                <a:cs typeface="Times New Roman" pitchFamily="18" charset="0"/>
              </a:rPr>
            </a:br>
            <a:r>
              <a:rPr lang="ru-RU" sz="2000" b="1" dirty="0">
                <a:cs typeface="Times New Roman" pitchFamily="18" charset="0"/>
              </a:rPr>
              <a:t> А потом спокойно</a:t>
            </a:r>
            <a:br>
              <a:rPr lang="ru-RU" sz="2000" b="1" dirty="0">
                <a:cs typeface="Times New Roman" pitchFamily="18" charset="0"/>
              </a:rPr>
            </a:br>
            <a:r>
              <a:rPr lang="ru-RU" sz="2000" b="1" dirty="0">
                <a:cs typeface="Times New Roman" pitchFamily="18" charset="0"/>
              </a:rPr>
              <a:t> Внутрь заходить.</a:t>
            </a:r>
          </a:p>
        </p:txBody>
      </p:sp>
      <p:pic>
        <p:nvPicPr>
          <p:cNvPr id="3" name="20200617_124105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419872" y="555676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724920"/>
      </p:ext>
    </p:extLst>
  </p:cSld>
  <p:clrMapOvr>
    <a:masterClrMapping/>
  </p:clrMapOvr>
  <p:transition spd="slow" advTm="28096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73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0" objId="3"/>
        <p14:stopEvt time="26887" objId="3"/>
      </p14:showEvtLst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16534" y="1448781"/>
            <a:ext cx="5472609" cy="4104456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571998" y="404664"/>
            <a:ext cx="4176465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b="1" dirty="0" smtClean="0">
              <a:solidFill>
                <a:srgbClr val="FF0000"/>
              </a:solidFill>
            </a:endParaRPr>
          </a:p>
          <a:p>
            <a:pPr algn="ctr"/>
            <a:endParaRPr lang="ru-RU" sz="2400" b="1" dirty="0">
              <a:solidFill>
                <a:srgbClr val="FF0000"/>
              </a:solidFill>
            </a:endParaRPr>
          </a:p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Нельзя! Отвлекать водителя разговорами. </a:t>
            </a:r>
            <a:r>
              <a:rPr lang="ru-RU" dirty="0"/>
              <a:t/>
            </a:r>
            <a:br>
              <a:rPr lang="ru-RU" dirty="0"/>
            </a:br>
            <a:endParaRPr lang="ru-RU" sz="2000" dirty="0"/>
          </a:p>
          <a:p>
            <a:pPr algn="ctr"/>
            <a:r>
              <a:rPr lang="ru-RU" sz="2000" dirty="0"/>
              <a:t>Ёж с водителем болтал</a:t>
            </a:r>
            <a:r>
              <a:rPr lang="ru-RU" sz="2000" dirty="0" smtClean="0"/>
              <a:t>,</a:t>
            </a:r>
            <a:endParaRPr lang="ru-RU" sz="2000" dirty="0"/>
          </a:p>
          <a:p>
            <a:pPr algn="ctr"/>
            <a:r>
              <a:rPr lang="ru-RU" sz="2000" dirty="0"/>
              <a:t>От дороги отвлекал</a:t>
            </a:r>
            <a:r>
              <a:rPr lang="ru-RU" sz="2000" dirty="0" smtClean="0"/>
              <a:t>,</a:t>
            </a:r>
            <a:endParaRPr lang="ru-RU" sz="2000" dirty="0"/>
          </a:p>
          <a:p>
            <a:pPr algn="ctr"/>
            <a:r>
              <a:rPr lang="ru-RU" sz="2000" dirty="0"/>
              <a:t>Так его заговорил</a:t>
            </a:r>
            <a:r>
              <a:rPr lang="ru-RU" sz="2000" dirty="0" smtClean="0"/>
              <a:t>,</a:t>
            </a:r>
            <a:endParaRPr lang="ru-RU" sz="2000" dirty="0"/>
          </a:p>
          <a:p>
            <a:pPr algn="ctr"/>
            <a:r>
              <a:rPr lang="ru-RU" sz="2000" dirty="0"/>
              <a:t>Что водитель </a:t>
            </a:r>
            <a:r>
              <a:rPr lang="ru-RU" sz="2000" dirty="0" smtClean="0"/>
              <a:t>позабыл</a:t>
            </a:r>
            <a:endParaRPr lang="ru-RU" sz="2000" dirty="0"/>
          </a:p>
          <a:p>
            <a:pPr algn="ctr"/>
            <a:r>
              <a:rPr lang="ru-RU" sz="2000" dirty="0"/>
              <a:t>Остановки объявлять</a:t>
            </a:r>
            <a:r>
              <a:rPr lang="ru-RU" sz="2000" dirty="0" smtClean="0"/>
              <a:t>...</a:t>
            </a:r>
            <a:endParaRPr lang="ru-RU" sz="2000" dirty="0"/>
          </a:p>
          <a:p>
            <a:pPr algn="ctr"/>
            <a:r>
              <a:rPr lang="ru-RU" sz="2000" dirty="0"/>
              <a:t>Стали все Ежа ругать</a:t>
            </a:r>
            <a:r>
              <a:rPr lang="ru-RU" sz="2000" dirty="0" smtClean="0"/>
              <a:t>:</a:t>
            </a:r>
            <a:endParaRPr lang="ru-RU" sz="2000" dirty="0"/>
          </a:p>
          <a:p>
            <a:pPr algn="ctr"/>
            <a:r>
              <a:rPr lang="ru-RU" sz="2000" dirty="0"/>
              <a:t>- Ну-ка, Еж, в сторонку встань</a:t>
            </a:r>
            <a:r>
              <a:rPr lang="ru-RU" sz="2000" dirty="0" smtClean="0"/>
              <a:t>,</a:t>
            </a:r>
            <a:endParaRPr lang="ru-RU" sz="2000" dirty="0"/>
          </a:p>
          <a:p>
            <a:pPr algn="ctr"/>
            <a:r>
              <a:rPr lang="ru-RU" sz="2000" dirty="0"/>
              <a:t>От водителя отстань</a:t>
            </a:r>
            <a:r>
              <a:rPr lang="ru-RU" sz="2000" dirty="0" smtClean="0"/>
              <a:t>,</a:t>
            </a:r>
            <a:endParaRPr lang="ru-RU" sz="2000" dirty="0"/>
          </a:p>
          <a:p>
            <a:pPr algn="ctr"/>
            <a:r>
              <a:rPr lang="ru-RU" sz="2000" dirty="0"/>
              <a:t>Ты его не отвлекай</a:t>
            </a:r>
            <a:r>
              <a:rPr lang="ru-RU" sz="2000" dirty="0" smtClean="0"/>
              <a:t>,</a:t>
            </a:r>
            <a:endParaRPr lang="ru-RU" sz="2000" dirty="0"/>
          </a:p>
          <a:p>
            <a:pPr algn="ctr"/>
            <a:r>
              <a:rPr lang="ru-RU" sz="2000" dirty="0"/>
              <a:t>С толку лучше не сбивай</a:t>
            </a:r>
            <a:r>
              <a:rPr lang="ru-RU" sz="2000" dirty="0" smtClean="0"/>
              <a:t>.</a:t>
            </a:r>
            <a:endParaRPr lang="ru-RU" sz="2000" dirty="0"/>
          </a:p>
          <a:p>
            <a:pPr algn="ctr"/>
            <a:r>
              <a:rPr lang="ru-RU" sz="2000" dirty="0"/>
              <a:t>Разговоры прекрати</a:t>
            </a:r>
            <a:r>
              <a:rPr lang="ru-RU" sz="2000" dirty="0" smtClean="0"/>
              <a:t>,</a:t>
            </a:r>
            <a:endParaRPr lang="ru-RU" sz="2000" dirty="0"/>
          </a:p>
          <a:p>
            <a:pPr algn="ctr"/>
            <a:r>
              <a:rPr lang="ru-RU" sz="2000" dirty="0"/>
              <a:t>Не мешай - иль выходи.</a:t>
            </a:r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3" name="20200617_134101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300605" y="566752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343999"/>
      </p:ext>
    </p:extLst>
  </p:cSld>
  <p:clrMapOvr>
    <a:masterClrMapping/>
  </p:clrMapOvr>
  <p:transition spd="slow" advTm="25212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40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0" objId="3"/>
        <p14:stopEvt time="24562" objId="3"/>
      </p14:showEvtLst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00763"/>
            <a:ext cx="4248472" cy="566358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673768" y="1039618"/>
            <a:ext cx="4018618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Не толкай </a:t>
            </a:r>
            <a:r>
              <a:rPr lang="ru-RU" sz="2400" b="1" dirty="0">
                <a:solidFill>
                  <a:srgbClr val="FF0000"/>
                </a:solidFill>
              </a:rPr>
              <a:t>других </a:t>
            </a:r>
            <a:r>
              <a:rPr lang="ru-RU" sz="2400" b="1" dirty="0" smtClean="0">
                <a:solidFill>
                  <a:srgbClr val="FF0000"/>
                </a:solidFill>
              </a:rPr>
              <a:t>пассажиров.</a:t>
            </a:r>
          </a:p>
          <a:p>
            <a:pPr algn="ctr"/>
            <a:endParaRPr lang="ru-RU" sz="2400" dirty="0">
              <a:solidFill>
                <a:srgbClr val="FF0000"/>
              </a:solidFill>
            </a:endParaRPr>
          </a:p>
          <a:p>
            <a:pPr algn="ctr"/>
            <a:r>
              <a:rPr lang="ru-RU" dirty="0"/>
              <a:t> </a:t>
            </a:r>
            <a:r>
              <a:rPr lang="ru-RU" sz="2000" dirty="0"/>
              <a:t>Битком набит автобус был.</a:t>
            </a:r>
            <a:br>
              <a:rPr lang="ru-RU" sz="2000" dirty="0"/>
            </a:br>
            <a:r>
              <a:rPr lang="ru-RU" sz="2000" dirty="0"/>
              <a:t> Медведь пробраться вглубь решил,</a:t>
            </a:r>
            <a:br>
              <a:rPr lang="ru-RU" sz="2000" dirty="0"/>
            </a:br>
            <a:r>
              <a:rPr lang="ru-RU" sz="2000" dirty="0"/>
              <a:t> Всех пассажиров растолкал</a:t>
            </a:r>
            <a:br>
              <a:rPr lang="ru-RU" sz="2000" dirty="0"/>
            </a:br>
            <a:r>
              <a:rPr lang="ru-RU" sz="2000" dirty="0"/>
              <a:t> И гордо в середине встал.</a:t>
            </a:r>
            <a:br>
              <a:rPr lang="ru-RU" sz="2000" dirty="0"/>
            </a:br>
            <a:r>
              <a:rPr lang="ru-RU" sz="2000" dirty="0"/>
              <a:t> Ему Кондуктор говорит:</a:t>
            </a:r>
            <a:br>
              <a:rPr lang="ru-RU" sz="2000" dirty="0"/>
            </a:br>
            <a:r>
              <a:rPr lang="ru-RU" sz="2000" dirty="0"/>
              <a:t> - Хоть ты имеешь гордый вид,</a:t>
            </a:r>
            <a:br>
              <a:rPr lang="ru-RU" sz="2000" dirty="0"/>
            </a:br>
            <a:r>
              <a:rPr lang="ru-RU" sz="2000" dirty="0"/>
              <a:t> Запомни: ты тут не один,</a:t>
            </a:r>
            <a:br>
              <a:rPr lang="ru-RU" sz="2000" dirty="0"/>
            </a:br>
            <a:r>
              <a:rPr lang="ru-RU" sz="2000" dirty="0"/>
              <a:t> Не самый главный господин!</a:t>
            </a:r>
            <a:br>
              <a:rPr lang="ru-RU" sz="2000" dirty="0"/>
            </a:br>
            <a:r>
              <a:rPr lang="ru-RU" sz="2000" dirty="0"/>
              <a:t> Ты помогай себе словами,</a:t>
            </a:r>
            <a:br>
              <a:rPr lang="ru-RU" sz="2000" dirty="0"/>
            </a:br>
            <a:r>
              <a:rPr lang="ru-RU" sz="2000" dirty="0"/>
              <a:t> А не тычками и пинками.</a:t>
            </a:r>
          </a:p>
        </p:txBody>
      </p:sp>
      <p:pic>
        <p:nvPicPr>
          <p:cNvPr id="4" name="20200617_124431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339208" y="566529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952612"/>
      </p:ext>
    </p:extLst>
  </p:cSld>
  <p:clrMapOvr>
    <a:masterClrMapping/>
  </p:clrMapOvr>
  <p:transition spd="slow" advTm="24794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89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0" objId="4"/>
        <p14:stopEvt time="24061" objId="4"/>
      </p14:showEvtLst>
    </p:ext>
  </p:extLs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716016" y="1052736"/>
            <a:ext cx="4283968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Нельзя! Разговаривать громко –ты мешаешь </a:t>
            </a:r>
            <a:r>
              <a:rPr lang="ru-RU" sz="2400" b="1" dirty="0">
                <a:solidFill>
                  <a:srgbClr val="FF0000"/>
                </a:solidFill>
              </a:rPr>
              <a:t>д</a:t>
            </a:r>
            <a:r>
              <a:rPr lang="ru-RU" sz="2400" b="1" dirty="0" smtClean="0">
                <a:solidFill>
                  <a:srgbClr val="FF0000"/>
                </a:solidFill>
              </a:rPr>
              <a:t>ругим.</a:t>
            </a:r>
          </a:p>
          <a:p>
            <a:pPr algn="ctr"/>
            <a:endParaRPr lang="ru-RU" dirty="0"/>
          </a:p>
          <a:p>
            <a:pPr algn="ctr"/>
            <a:r>
              <a:rPr lang="ru-RU" sz="2000" dirty="0"/>
              <a:t>Две вороны каркать стали </a:t>
            </a:r>
            <a:r>
              <a:rPr lang="ru-RU" sz="2000" dirty="0" smtClean="0"/>
              <a:t>–</a:t>
            </a:r>
            <a:endParaRPr lang="ru-RU" sz="2000" dirty="0"/>
          </a:p>
          <a:p>
            <a:pPr algn="ctr"/>
            <a:r>
              <a:rPr lang="ru-RU" sz="2000" dirty="0"/>
              <a:t>Всё проблемы обсуждали</a:t>
            </a:r>
            <a:r>
              <a:rPr lang="ru-RU" sz="2000" dirty="0" smtClean="0"/>
              <a:t>.</a:t>
            </a:r>
            <a:endParaRPr lang="ru-RU" sz="2000" dirty="0"/>
          </a:p>
          <a:p>
            <a:pPr algn="ctr"/>
            <a:r>
              <a:rPr lang="ru-RU" sz="2000" dirty="0"/>
              <a:t>Шум вокруг ворон стоит</a:t>
            </a:r>
            <a:r>
              <a:rPr lang="ru-RU" sz="2000" dirty="0" smtClean="0"/>
              <a:t>,</a:t>
            </a:r>
            <a:endParaRPr lang="ru-RU" sz="2000" dirty="0"/>
          </a:p>
          <a:p>
            <a:pPr algn="ctr"/>
            <a:r>
              <a:rPr lang="ru-RU" sz="2000" dirty="0"/>
              <a:t> Пассажиров это злит</a:t>
            </a:r>
            <a:r>
              <a:rPr lang="ru-RU" sz="2000" dirty="0" smtClean="0"/>
              <a:t>.</a:t>
            </a:r>
            <a:endParaRPr lang="ru-RU" sz="2000" dirty="0"/>
          </a:p>
          <a:p>
            <a:pPr algn="ctr"/>
            <a:r>
              <a:rPr lang="ru-RU" sz="2000" dirty="0"/>
              <a:t>Все сбежать готовы </a:t>
            </a:r>
            <a:r>
              <a:rPr lang="ru-RU" sz="2000" dirty="0" smtClean="0"/>
              <a:t>скоро</a:t>
            </a:r>
            <a:endParaRPr lang="ru-RU" sz="2000" dirty="0"/>
          </a:p>
          <a:p>
            <a:pPr algn="ctr"/>
            <a:r>
              <a:rPr lang="ru-RU" sz="2000" dirty="0"/>
              <a:t>От подобных разговоров</a:t>
            </a:r>
            <a:r>
              <a:rPr lang="ru-RU" sz="2000" dirty="0" smtClean="0"/>
              <a:t>.</a:t>
            </a:r>
            <a:endParaRPr lang="ru-RU" sz="2000" dirty="0"/>
          </a:p>
          <a:p>
            <a:pPr algn="ctr"/>
            <a:r>
              <a:rPr lang="ru-RU" sz="2000" dirty="0"/>
              <a:t>Но куда же тут сбежишь? </a:t>
            </a:r>
            <a:r>
              <a:rPr lang="ru-RU" sz="2000" dirty="0" smtClean="0"/>
              <a:t>–</a:t>
            </a:r>
            <a:endParaRPr lang="ru-RU" sz="2000" dirty="0"/>
          </a:p>
          <a:p>
            <a:pPr algn="ctr"/>
            <a:r>
              <a:rPr lang="ru-RU" sz="2000" dirty="0"/>
              <a:t>Едешь, терпишь и молчишь</a:t>
            </a:r>
            <a:r>
              <a:rPr lang="ru-RU" sz="2000" dirty="0" smtClean="0"/>
              <a:t>!</a:t>
            </a:r>
            <a:endParaRPr lang="ru-RU" sz="2000" dirty="0"/>
          </a:p>
          <a:p>
            <a:pPr algn="ctr"/>
            <a:r>
              <a:rPr lang="ru-RU" sz="2000" dirty="0"/>
              <a:t>Так что в транспорте, детишки</a:t>
            </a:r>
            <a:r>
              <a:rPr lang="ru-RU" sz="2000" dirty="0" smtClean="0"/>
              <a:t>,</a:t>
            </a:r>
            <a:endParaRPr lang="ru-RU" sz="2000" dirty="0"/>
          </a:p>
          <a:p>
            <a:pPr algn="ctr"/>
            <a:r>
              <a:rPr lang="ru-RU" sz="2000" dirty="0"/>
              <a:t>Не кричите громко слишком.</a:t>
            </a:r>
          </a:p>
        </p:txBody>
      </p:sp>
      <p:pic>
        <p:nvPicPr>
          <p:cNvPr id="3" name="20200617_130014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716016" y="5843736"/>
            <a:ext cx="609600" cy="609600"/>
          </a:xfrm>
          <a:prstGeom prst="rect">
            <a:avLst/>
          </a:prstGeom>
        </p:spPr>
      </p:pic>
      <p:pic>
        <p:nvPicPr>
          <p:cNvPr id="6" name="Picture 2" descr="C:\Users\8\Desktop\бусинки презентация\49F00710-1C51-4875-9F72-10257A33ED40.jpe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990" y="568991"/>
            <a:ext cx="4356026" cy="5805264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3478328"/>
      </p:ext>
    </p:extLst>
  </p:cSld>
  <p:clrMapOvr>
    <a:masterClrMapping/>
  </p:clrMapOvr>
  <p:transition spd="slow" advTm="25463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29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0" objId="3"/>
        <p14:stopEvt time="24461" objId="3"/>
      </p14:showEvtLst>
    </p:ext>
  </p:extLs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664"/>
            <a:ext cx="4338482" cy="578464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788024" y="764704"/>
            <a:ext cx="395666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</a:rPr>
              <a:t>Не высовывайся в окна </a:t>
            </a:r>
            <a:r>
              <a:rPr lang="ru-RU" sz="2400" b="1" dirty="0" smtClean="0">
                <a:solidFill>
                  <a:srgbClr val="FF0000"/>
                </a:solidFill>
              </a:rPr>
              <a:t>транспорта.</a:t>
            </a:r>
          </a:p>
          <a:p>
            <a:pPr algn="ctr"/>
            <a:endParaRPr lang="ru-RU" dirty="0">
              <a:solidFill>
                <a:srgbClr val="FF0000"/>
              </a:solidFill>
            </a:endParaRPr>
          </a:p>
          <a:p>
            <a:pPr algn="ctr"/>
            <a:r>
              <a:rPr lang="ru-RU" dirty="0"/>
              <a:t> Ехали звери, открыли окошко.</a:t>
            </a:r>
            <a:br>
              <a:rPr lang="ru-RU" dirty="0"/>
            </a:br>
            <a:r>
              <a:rPr lang="ru-RU" dirty="0"/>
              <a:t> Тут же какая-то серая Кошка</a:t>
            </a:r>
            <a:br>
              <a:rPr lang="ru-RU" dirty="0"/>
            </a:br>
            <a:r>
              <a:rPr lang="ru-RU" dirty="0"/>
              <a:t> Голову высунуть вдруг захотела -</a:t>
            </a:r>
            <a:br>
              <a:rPr lang="ru-RU" dirty="0"/>
            </a:br>
            <a:r>
              <a:rPr lang="ru-RU" dirty="0"/>
              <a:t> Публика ей возражать не посмела.</a:t>
            </a:r>
            <a:br>
              <a:rPr lang="ru-RU" dirty="0"/>
            </a:br>
            <a:r>
              <a:rPr lang="ru-RU" dirty="0"/>
              <a:t> Едет в автобусе гордо она,</a:t>
            </a:r>
            <a:br>
              <a:rPr lang="ru-RU" dirty="0"/>
            </a:br>
            <a:r>
              <a:rPr lang="ru-RU" dirty="0"/>
              <a:t> А голова из окошка видна.</a:t>
            </a:r>
            <a:br>
              <a:rPr lang="ru-RU" dirty="0"/>
            </a:br>
            <a:r>
              <a:rPr lang="ru-RU" dirty="0"/>
              <a:t> Видит: навстречу спешит грузовик,</a:t>
            </a:r>
            <a:br>
              <a:rPr lang="ru-RU" dirty="0"/>
            </a:br>
            <a:r>
              <a:rPr lang="ru-RU" dirty="0"/>
              <a:t> Рядом проехал — и в этот же миг</a:t>
            </a:r>
            <a:br>
              <a:rPr lang="ru-RU" dirty="0"/>
            </a:br>
            <a:r>
              <a:rPr lang="ru-RU" dirty="0"/>
              <a:t> Ветер большой на дороге поднял,</a:t>
            </a:r>
            <a:br>
              <a:rPr lang="ru-RU" dirty="0"/>
            </a:br>
            <a:r>
              <a:rPr lang="ru-RU" dirty="0"/>
              <a:t> С Кошки в окошке он шляпку сорвал!</a:t>
            </a:r>
            <a:br>
              <a:rPr lang="ru-RU" dirty="0"/>
            </a:br>
            <a:r>
              <a:rPr lang="ru-RU" dirty="0"/>
              <a:t> Очень расстроилась серая Кошка.</a:t>
            </a:r>
            <a:br>
              <a:rPr lang="ru-RU" dirty="0"/>
            </a:br>
            <a:r>
              <a:rPr lang="ru-RU" dirty="0"/>
              <a:t> Дети, не надо соваться в окошко!</a:t>
            </a:r>
          </a:p>
        </p:txBody>
      </p:sp>
      <p:pic>
        <p:nvPicPr>
          <p:cNvPr id="3" name="20200617_124746.m4a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00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11829" y="572288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877110"/>
      </p:ext>
    </p:extLst>
  </p:cSld>
  <p:clrMapOvr>
    <a:masterClrMapping/>
  </p:clrMapOvr>
  <p:transition spd="slow" advTm="33545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98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0" objId="3"/>
        <p14:stopEvt time="33162" objId="3"/>
      </p14:showEvtLst>
    </p:ext>
  </p:extLs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31151"/>
            <a:ext cx="4320480" cy="498114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283968" y="1014478"/>
            <a:ext cx="4572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</a:rPr>
              <a:t>Уступай место </a:t>
            </a:r>
            <a:r>
              <a:rPr lang="ru-RU" sz="2400" b="1" dirty="0" smtClean="0">
                <a:solidFill>
                  <a:srgbClr val="FF0000"/>
                </a:solidFill>
              </a:rPr>
              <a:t>старшим.</a:t>
            </a:r>
          </a:p>
          <a:p>
            <a:pPr algn="ctr"/>
            <a:endParaRPr lang="ru-RU" sz="2400" b="1" dirty="0">
              <a:solidFill>
                <a:srgbClr val="FF0000"/>
              </a:solidFill>
            </a:endParaRPr>
          </a:p>
          <a:p>
            <a:pPr algn="ctr"/>
            <a:r>
              <a:rPr lang="ru-RU" sz="2000" dirty="0"/>
              <a:t>Лев в автобусе сидел</a:t>
            </a:r>
          </a:p>
          <a:p>
            <a:pPr algn="ctr"/>
            <a:r>
              <a:rPr lang="ru-RU" sz="2000" dirty="0"/>
              <a:t>И в окошко всё глядел.</a:t>
            </a:r>
          </a:p>
          <a:p>
            <a:pPr algn="ctr"/>
            <a:r>
              <a:rPr lang="ru-RU" sz="2000" dirty="0"/>
              <a:t>Рядом бабушка стояла,</a:t>
            </a:r>
          </a:p>
          <a:p>
            <a:pPr algn="ctr"/>
            <a:r>
              <a:rPr lang="ru-RU" sz="2000" dirty="0"/>
              <a:t>Сумку полную держала</a:t>
            </a:r>
          </a:p>
          <a:p>
            <a:pPr algn="ctr"/>
            <a:r>
              <a:rPr lang="ru-RU" sz="2000" dirty="0"/>
              <a:t>Лев, и сильный, и большой,</a:t>
            </a:r>
          </a:p>
          <a:p>
            <a:pPr algn="ctr"/>
            <a:r>
              <a:rPr lang="ru-RU" sz="2000" dirty="0"/>
              <a:t>Место бабушке больной</a:t>
            </a:r>
          </a:p>
          <a:p>
            <a:pPr algn="ctr"/>
            <a:r>
              <a:rPr lang="ru-RU" sz="2000" dirty="0"/>
              <a:t>Уступить не захотел.</a:t>
            </a:r>
          </a:p>
          <a:p>
            <a:pPr algn="ctr"/>
            <a:r>
              <a:rPr lang="ru-RU" sz="2000" dirty="0"/>
              <a:t>Она стояла, он сидел.</a:t>
            </a:r>
          </a:p>
          <a:p>
            <a:pPr algn="ctr"/>
            <a:r>
              <a:rPr lang="ru-RU" sz="2000" dirty="0"/>
              <a:t>Это грустно и обидно,</a:t>
            </a:r>
          </a:p>
          <a:p>
            <a:pPr algn="ctr"/>
            <a:r>
              <a:rPr lang="ru-RU" sz="2000" dirty="0"/>
              <a:t>И за Льва, конечно, стыдно</a:t>
            </a:r>
          </a:p>
          <a:p>
            <a:pPr algn="ctr"/>
            <a:r>
              <a:rPr lang="ru-RU" sz="2000" dirty="0"/>
              <a:t>Старших надо уважать</a:t>
            </a:r>
          </a:p>
          <a:p>
            <a:pPr algn="ctr"/>
            <a:r>
              <a:rPr lang="ru-RU" sz="2000" dirty="0"/>
              <a:t>И места им уступать.</a:t>
            </a:r>
          </a:p>
        </p:txBody>
      </p:sp>
      <p:pic>
        <p:nvPicPr>
          <p:cNvPr id="3" name="20200617_134448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139952" y="546327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507125"/>
      </p:ext>
    </p:extLst>
  </p:cSld>
  <p:clrMapOvr>
    <a:masterClrMapping/>
  </p:clrMapOvr>
  <p:transition spd="slow" advTm="25263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21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0" objId="3"/>
        <p14:stopEvt time="24378" objId="3"/>
      </p14:showEvtLst>
    </p:ext>
  </p:extLst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199</TotalTime>
  <Words>206</Words>
  <Application>Microsoft Office PowerPoint</Application>
  <PresentationFormat>Экран (4:3)</PresentationFormat>
  <Paragraphs>66</Paragraphs>
  <Slides>13</Slides>
  <Notes>1</Notes>
  <HiddenSlides>0</HiddenSlides>
  <MMClips>10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Aharoni</vt:lpstr>
      <vt:lpstr>Calibri</vt:lpstr>
      <vt:lpstr>Georgia</vt:lpstr>
      <vt:lpstr>Times New Roman</vt:lpstr>
      <vt:lpstr>Trebuchet MS</vt:lpstr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Лариса Сатанова</dc:creator>
  <cp:lastModifiedBy>user</cp:lastModifiedBy>
  <cp:revision>21</cp:revision>
  <dcterms:created xsi:type="dcterms:W3CDTF">2020-06-17T04:09:03Z</dcterms:created>
  <dcterms:modified xsi:type="dcterms:W3CDTF">2024-01-10T10:25:13Z</dcterms:modified>
</cp:coreProperties>
</file>