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22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8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0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7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0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6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5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8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0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0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0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5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1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5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1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6C4D57-4F02-4EBC-9F65-E67A2F0D30F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7DE783-2E61-45C3-A9EF-CD16F34F2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25065-F897-433B-AA92-490BA7185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53140">
            <a:off x="713232" y="2687989"/>
            <a:ext cx="9016480" cy="13730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Основной закон для всех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05D32E-5DAC-4F25-BBD2-9FB11F085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15117">
            <a:off x="-371237" y="388967"/>
            <a:ext cx="8144134" cy="1117687"/>
          </a:xfrm>
        </p:spPr>
        <p:txBody>
          <a:bodyPr>
            <a:normAutofit/>
          </a:bodyPr>
          <a:lstStyle/>
          <a:p>
            <a:r>
              <a:rPr lang="ru-RU" sz="6000" dirty="0"/>
              <a:t>Правовая игра</a:t>
            </a:r>
          </a:p>
        </p:txBody>
      </p:sp>
    </p:spTree>
    <p:extLst>
      <p:ext uri="{BB962C8B-B14F-4D97-AF65-F5344CB8AC3E}">
        <p14:creationId xmlns:p14="http://schemas.microsoft.com/office/powerpoint/2010/main" val="367400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5BFE6-85A2-4E0C-90B7-76B62F78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Соблюдать законы это?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436FA-7277-4231-A719-8CC3F774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054252"/>
            <a:ext cx="10396883" cy="33111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 Право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обязанность</a:t>
            </a:r>
          </a:p>
        </p:txBody>
      </p:sp>
    </p:spTree>
    <p:extLst>
      <p:ext uri="{BB962C8B-B14F-4D97-AF65-F5344CB8AC3E}">
        <p14:creationId xmlns:p14="http://schemas.microsoft.com/office/powerpoint/2010/main" val="22059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2FF86-B023-4540-B25D-3A6EC06E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 какого возраста человек имеет право на медицинскую помощь?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46019-9675-4DE1-9A95-4C1E0ADF4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 С 18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С 5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С рождения</a:t>
            </a:r>
          </a:p>
        </p:txBody>
      </p:sp>
    </p:spTree>
    <p:extLst>
      <p:ext uri="{BB962C8B-B14F-4D97-AF65-F5344CB8AC3E}">
        <p14:creationId xmlns:p14="http://schemas.microsoft.com/office/powerpoint/2010/main" val="5205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A9FFD-4A22-42DB-AFA9-7A006950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Учиться, получать образование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0A8C0-E2EB-4F52-B4AF-E3B042825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 Право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обязанность</a:t>
            </a:r>
          </a:p>
        </p:txBody>
      </p:sp>
    </p:spTree>
    <p:extLst>
      <p:ext uri="{BB962C8B-B14F-4D97-AF65-F5344CB8AC3E}">
        <p14:creationId xmlns:p14="http://schemas.microsoft.com/office/powerpoint/2010/main" val="19063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A9734-256A-4556-A36A-88044B4F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согласно Гражданскому кодексу вы вправе завести свой собственный бизнес с…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4B3D2-9C78-43C7-B2BE-2656BF2A9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 14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18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16 лет</a:t>
            </a:r>
          </a:p>
        </p:txBody>
      </p:sp>
    </p:spTree>
    <p:extLst>
      <p:ext uri="{BB962C8B-B14F-4D97-AF65-F5344CB8AC3E}">
        <p14:creationId xmlns:p14="http://schemas.microsoft.com/office/powerpoint/2010/main" val="8327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BF6F77-D282-4606-8558-645DF1808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5710" y="662656"/>
            <a:ext cx="9755187" cy="2766528"/>
          </a:xfrm>
        </p:spPr>
        <p:txBody>
          <a:bodyPr/>
          <a:lstStyle/>
          <a:p>
            <a:r>
              <a:rPr lang="ru-RU" b="1" dirty="0"/>
              <a:t>Правовой цветик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66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8E153-6824-4038-BFF1-414F5C10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69" y="539496"/>
            <a:ext cx="10394707" cy="1158140"/>
          </a:xfrm>
        </p:spPr>
        <p:txBody>
          <a:bodyPr/>
          <a:lstStyle/>
          <a:p>
            <a:r>
              <a:rPr lang="ru-RU" b="1" dirty="0"/>
              <a:t>Спрятанное слово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91BFC92-38D3-44FB-B8F8-A0F93DB00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80" y="1587908"/>
            <a:ext cx="4856158" cy="679994"/>
          </a:xfrm>
        </p:spPr>
        <p:txBody>
          <a:bodyPr/>
          <a:lstStyle/>
          <a:p>
            <a:r>
              <a:rPr lang="ru-RU" dirty="0"/>
              <a:t>Команда 1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CA6E983-8EE4-440E-A03F-E6F171005B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70" y="2468540"/>
            <a:ext cx="5522974" cy="2990427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 к о р ё н б е</a:t>
            </a:r>
          </a:p>
          <a:p>
            <a:r>
              <a:rPr lang="ru-RU" sz="2600" dirty="0"/>
              <a:t>м я с ь е</a:t>
            </a:r>
          </a:p>
          <a:p>
            <a:r>
              <a:rPr lang="ru-RU" sz="2600" dirty="0"/>
              <a:t> а р а н с т</a:t>
            </a:r>
          </a:p>
          <a:p>
            <a:r>
              <a:rPr lang="ru-RU" sz="2600" dirty="0"/>
              <a:t>к у н т е м о д</a:t>
            </a:r>
          </a:p>
          <a:p>
            <a:r>
              <a:rPr lang="ru-RU" sz="2600" dirty="0"/>
              <a:t> к о н з а</a:t>
            </a:r>
          </a:p>
          <a:p>
            <a:r>
              <a:rPr lang="ru-RU" sz="2600" dirty="0"/>
              <a:t>з и н ь ж и</a:t>
            </a:r>
          </a:p>
          <a:p>
            <a:r>
              <a:rPr lang="ru-RU" sz="2600" dirty="0"/>
              <a:t> д и л и е т о р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0EB3468-E480-42B0-A80C-616FCC5C2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0759" y="1706780"/>
            <a:ext cx="4864491" cy="679994"/>
          </a:xfrm>
        </p:spPr>
        <p:txBody>
          <a:bodyPr/>
          <a:lstStyle/>
          <a:p>
            <a:r>
              <a:rPr lang="ru-RU" dirty="0"/>
              <a:t>Команда 2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580F957-959C-4E7A-8754-8AAE538E2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4825" y="2559980"/>
            <a:ext cx="5728639" cy="303614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 В О Р А П</a:t>
            </a:r>
          </a:p>
          <a:p>
            <a:r>
              <a:rPr lang="ru-RU" sz="2400" dirty="0"/>
              <a:t>Л О К А Ш</a:t>
            </a:r>
          </a:p>
          <a:p>
            <a:r>
              <a:rPr lang="ru-RU" sz="2400" dirty="0"/>
              <a:t>Д Е М И Н А Ц И</a:t>
            </a:r>
          </a:p>
          <a:p>
            <a:r>
              <a:rPr lang="ru-RU" sz="2400" dirty="0"/>
              <a:t>Д Ы Х О Т</a:t>
            </a:r>
          </a:p>
          <a:p>
            <a:r>
              <a:rPr lang="ru-RU" sz="2400" dirty="0"/>
              <a:t>Р О З А В И Н А Б Е О</a:t>
            </a:r>
          </a:p>
          <a:p>
            <a:r>
              <a:rPr lang="ru-RU" sz="2400" dirty="0"/>
              <a:t>Л О В Ч Е К Е</a:t>
            </a:r>
          </a:p>
          <a:p>
            <a:r>
              <a:rPr lang="ru-RU" sz="2400" dirty="0"/>
              <a:t>Ж Б А Р У 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04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B087F-435B-4147-B18B-07B6B7FD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201168"/>
            <a:ext cx="10394707" cy="1158140"/>
          </a:xfrm>
        </p:spPr>
        <p:txBody>
          <a:bodyPr/>
          <a:lstStyle/>
          <a:p>
            <a:pPr algn="ctr"/>
            <a:r>
              <a:rPr lang="ru-RU" dirty="0"/>
              <a:t>ответы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D0A7D5-E539-40C3-83A7-224C75C0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80" y="1551332"/>
            <a:ext cx="4856158" cy="679994"/>
          </a:xfrm>
        </p:spPr>
        <p:txBody>
          <a:bodyPr/>
          <a:lstStyle/>
          <a:p>
            <a:r>
              <a:rPr lang="ru-RU" dirty="0"/>
              <a:t>Команда 1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D1571-3864-4916-A8A2-4E78587AA4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794" y="2377100"/>
            <a:ext cx="6016750" cy="31001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Ребенок </a:t>
            </a:r>
          </a:p>
          <a:p>
            <a:r>
              <a:rPr lang="ru-RU" dirty="0"/>
              <a:t>Семья </a:t>
            </a:r>
          </a:p>
          <a:p>
            <a:r>
              <a:rPr lang="ru-RU" dirty="0"/>
              <a:t>Страна </a:t>
            </a:r>
          </a:p>
          <a:p>
            <a:r>
              <a:rPr lang="ru-RU" dirty="0"/>
              <a:t>Документ </a:t>
            </a:r>
          </a:p>
          <a:p>
            <a:r>
              <a:rPr lang="ru-RU" dirty="0"/>
              <a:t>Закон </a:t>
            </a:r>
          </a:p>
          <a:p>
            <a:r>
              <a:rPr lang="ru-RU" dirty="0"/>
              <a:t>Жизнь </a:t>
            </a:r>
          </a:p>
          <a:p>
            <a:r>
              <a:rPr lang="ru-RU" dirty="0"/>
              <a:t>Родители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BA811-1ACF-47FE-9751-4391B40ED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3327" y="1587908"/>
            <a:ext cx="4864491" cy="679994"/>
          </a:xfrm>
        </p:spPr>
        <p:txBody>
          <a:bodyPr/>
          <a:lstStyle/>
          <a:p>
            <a:r>
              <a:rPr lang="ru-RU" dirty="0"/>
              <a:t>Команда 2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1A78BEB-37DC-40F8-8081-14B8AB399A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3425" y="2404532"/>
            <a:ext cx="5682919" cy="303614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Право </a:t>
            </a:r>
          </a:p>
          <a:p>
            <a:r>
              <a:rPr lang="ru-RU" dirty="0"/>
              <a:t>Школа </a:t>
            </a:r>
          </a:p>
          <a:p>
            <a:r>
              <a:rPr lang="ru-RU" dirty="0"/>
              <a:t>Медицина </a:t>
            </a:r>
          </a:p>
          <a:p>
            <a:r>
              <a:rPr lang="ru-RU" dirty="0"/>
              <a:t>Отдых </a:t>
            </a:r>
          </a:p>
          <a:p>
            <a:r>
              <a:rPr lang="ru-RU" dirty="0"/>
              <a:t>Образование</a:t>
            </a:r>
          </a:p>
          <a:p>
            <a:r>
              <a:rPr lang="ru-RU" dirty="0"/>
              <a:t>Человек</a:t>
            </a:r>
          </a:p>
          <a:p>
            <a:r>
              <a:rPr lang="ru-RU" dirty="0"/>
              <a:t>Дружба </a:t>
            </a:r>
          </a:p>
        </p:txBody>
      </p:sp>
    </p:spTree>
    <p:extLst>
      <p:ext uri="{BB962C8B-B14F-4D97-AF65-F5344CB8AC3E}">
        <p14:creationId xmlns:p14="http://schemas.microsoft.com/office/powerpoint/2010/main" val="419368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4x4photo.ru/wp-content/uploads/2023/03/gifprez059.gif">
            <a:extLst>
              <a:ext uri="{FF2B5EF4-FFF2-40B4-BE49-F238E27FC236}">
                <a16:creationId xmlns:a16="http://schemas.microsoft.com/office/drawing/2014/main" id="{9AF107C6-4100-46A2-A6B4-3ABE21198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57" cy="19110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4D7F6-D87D-43CE-9FD3-7F12105A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031" y="557784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0ACD8-0961-49C2-A4B7-08A029C420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9968" y="1734212"/>
            <a:ext cx="10394707" cy="331118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 Нужно знать свои права.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Нужно уважать права других людей.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Нельзя забывать об обязанностях.</a:t>
            </a:r>
          </a:p>
          <a:p>
            <a:endParaRPr lang="ru-RU" dirty="0"/>
          </a:p>
        </p:txBody>
      </p:sp>
      <p:pic>
        <p:nvPicPr>
          <p:cNvPr id="4098" name="Picture 2" descr="https://mir-animasii.ru/_ph/88/2/341037354.gif">
            <a:extLst>
              <a:ext uri="{FF2B5EF4-FFF2-40B4-BE49-F238E27FC236}">
                <a16:creationId xmlns:a16="http://schemas.microsoft.com/office/drawing/2014/main" id="{C635551A-E7F7-4BFC-9CA5-1B875D7951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04" y="389382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gifer.com/LejA.gif">
            <a:extLst>
              <a:ext uri="{FF2B5EF4-FFF2-40B4-BE49-F238E27FC236}">
                <a16:creationId xmlns:a16="http://schemas.microsoft.com/office/drawing/2014/main" id="{25612D9D-5A5F-433F-8346-2DE641838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887" y="0"/>
            <a:ext cx="2294763" cy="19276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Гифки Рукопожатия - 60 анимированных изображений USAGIF.com">
            <a:extLst>
              <a:ext uri="{FF2B5EF4-FFF2-40B4-BE49-F238E27FC236}">
                <a16:creationId xmlns:a16="http://schemas.microsoft.com/office/drawing/2014/main" id="{0C872E6D-9DBE-467E-B2D0-7D1FBF3C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3" b="90000" l="10000" r="90000">
                        <a14:foregroundMark x1="26875" y1="41875" x2="26875" y2="41875"/>
                        <a14:foregroundMark x1="23438" y1="35313" x2="23438" y2="35313"/>
                        <a14:foregroundMark x1="23438" y1="18438" x2="23438" y2="18438"/>
                        <a14:foregroundMark x1="18438" y1="12812" x2="18438" y2="12812"/>
                        <a14:foregroundMark x1="18438" y1="19063" x2="19688" y2="15000"/>
                        <a14:foregroundMark x1="18125" y1="6250" x2="22500" y2="8438"/>
                        <a14:foregroundMark x1="24063" y1="5938" x2="28438" y2="5938"/>
                        <a14:foregroundMark x1="18125" y1="5313" x2="25313" y2="5313"/>
                        <a14:foregroundMark x1="64063" y1="8438" x2="75313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96" y="3977640"/>
            <a:ext cx="1871472" cy="1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2BE265-C58D-4130-BB5D-7F6E57E52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25691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7A944-EDB4-445F-8EA3-8C6966E7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865" y="173736"/>
            <a:ext cx="10396882" cy="1151965"/>
          </a:xfrm>
        </p:spPr>
        <p:txBody>
          <a:bodyPr/>
          <a:lstStyle/>
          <a:p>
            <a:r>
              <a:rPr lang="ru-RU" dirty="0"/>
              <a:t>Что такое «право» 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D94AD8-E58F-4D32-9559-D13789590630}"/>
              </a:ext>
            </a:extLst>
          </p:cNvPr>
          <p:cNvSpPr/>
          <p:nvPr/>
        </p:nvSpPr>
        <p:spPr>
          <a:xfrm>
            <a:off x="259080" y="1649260"/>
            <a:ext cx="11052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Право – это совокупность норм, с одной стороны, предоставляющих, а с другой стороны, ограничивающих внешнюю свободу лиц в их взаимных отношениях.</a:t>
            </a:r>
          </a:p>
        </p:txBody>
      </p:sp>
      <p:pic>
        <p:nvPicPr>
          <p:cNvPr id="1026" name="Picture 2" descr="https://avatars.mds.yandex.net/i?id=ac9af658ede8f0ea5206f582601c4c3c1b91621c-7041172-images-thumbs&amp;n=13">
            <a:extLst>
              <a:ext uri="{FF2B5EF4-FFF2-40B4-BE49-F238E27FC236}">
                <a16:creationId xmlns:a16="http://schemas.microsoft.com/office/drawing/2014/main" id="{CF9B8602-2978-4DDE-8A93-FE2AE055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6565"/>
            <a:ext cx="3715512" cy="22178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loger51.com/wp-content/uploads/2010/06/animation_01.gif">
            <a:extLst>
              <a:ext uri="{FF2B5EF4-FFF2-40B4-BE49-F238E27FC236}">
                <a16:creationId xmlns:a16="http://schemas.microsoft.com/office/drawing/2014/main" id="{96C6EADA-FAD9-4B8E-A99F-BA468BC30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40" y="3584449"/>
            <a:ext cx="4457320" cy="2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FC974-F984-4BD4-888B-DBD2A03C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1082527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такое, например, право на жизнь?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F1BCA-DD40-4BA6-A1DB-7E60F53A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222148"/>
            <a:ext cx="10396883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означает, что человек свободен располагать своей жизнью, никто из ближних не должен ему в этом препятствовать; </a:t>
            </a:r>
          </a:p>
          <a:p>
            <a:pPr marL="0" indent="0">
              <a:buNone/>
            </a:pPr>
            <a:r>
              <a:rPr lang="ru-RU" dirty="0"/>
              <a:t>оно означает, что человек свободен жить в мире внешнем и что все прочие люди должны это уважать.</a:t>
            </a:r>
          </a:p>
        </p:txBody>
      </p:sp>
      <p:pic>
        <p:nvPicPr>
          <p:cNvPr id="2050" name="Picture 2" descr="https://www.ljplus.ru/img4/m/i/minichden/animation_02.gif">
            <a:extLst>
              <a:ext uri="{FF2B5EF4-FFF2-40B4-BE49-F238E27FC236}">
                <a16:creationId xmlns:a16="http://schemas.microsoft.com/office/drawing/2014/main" id="{F20F47A3-E467-469E-8D44-A0B76CD52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4" y="3883153"/>
            <a:ext cx="3512439" cy="17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7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4EB9-322B-4E2A-87AF-1B0B77A4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889" y="173736"/>
            <a:ext cx="10396882" cy="1151965"/>
          </a:xfrm>
        </p:spPr>
        <p:txBody>
          <a:bodyPr/>
          <a:lstStyle/>
          <a:p>
            <a:r>
              <a:rPr lang="ru-RU" dirty="0"/>
              <a:t>Обязанность</a:t>
            </a:r>
          </a:p>
        </p:txBody>
      </p:sp>
      <p:pic>
        <p:nvPicPr>
          <p:cNvPr id="3074" name="Picture 2" descr="https://media.tenor.com/UFwTF1Qdu0kAAAAC/judge-mallet.gif">
            <a:extLst>
              <a:ext uri="{FF2B5EF4-FFF2-40B4-BE49-F238E27FC236}">
                <a16:creationId xmlns:a16="http://schemas.microsoft.com/office/drawing/2014/main" id="{875A023D-116C-4A4B-B700-3BA129D5F8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12" y="3278472"/>
            <a:ext cx="2350961" cy="23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8A8DA19-3F59-4599-A020-A17F8E48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819812"/>
            <a:ext cx="10945523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это необходимость, предписывающая каждому человеку определенные вид и меру поведения</a:t>
            </a:r>
            <a:r>
              <a:rPr lang="ru-RU" sz="2400"/>
              <a:t>,  </a:t>
            </a:r>
            <a:r>
              <a:rPr lang="ru-RU" sz="2400" dirty="0"/>
              <a:t>ответственность за ненадлежащее его исполнение.</a:t>
            </a:r>
          </a:p>
          <a:p>
            <a:pPr marL="0" indent="0">
              <a:buNone/>
            </a:pPr>
            <a:r>
              <a:rPr lang="ru-RU" sz="2400" dirty="0"/>
              <a:t>Обязанности устанавливаются как в целях осуществления интересов всего общества, государства, так и в интересах каждого отдельного гражданина.</a:t>
            </a:r>
          </a:p>
        </p:txBody>
      </p:sp>
      <p:pic>
        <p:nvPicPr>
          <p:cNvPr id="3076" name="Picture 4" descr="https://www.gifki.org/data/media/105/zhenshchina-animatsionnaya-kartinka-0119.gif">
            <a:extLst>
              <a:ext uri="{FF2B5EF4-FFF2-40B4-BE49-F238E27FC236}">
                <a16:creationId xmlns:a16="http://schemas.microsoft.com/office/drawing/2014/main" id="{348FB1EF-3ED3-467A-88DA-263C6C792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" y="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8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36ECD-9988-4B7B-B3F5-A5A62CFC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1055095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 В чем отличие прав и обязанностей?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16852-72DE-4398-9B5E-6AB4ECFC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569620"/>
            <a:ext cx="10396883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Своими правами мы пользуемся по желанию, а обязанности мы обязаны выполнять</a:t>
            </a:r>
          </a:p>
        </p:txBody>
      </p:sp>
    </p:spTree>
    <p:extLst>
      <p:ext uri="{BB962C8B-B14F-4D97-AF65-F5344CB8AC3E}">
        <p14:creationId xmlns:p14="http://schemas.microsoft.com/office/powerpoint/2010/main" val="20403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321F18-4A51-45EC-ACFE-AC5B8270C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63300" y="681510"/>
            <a:ext cx="9755187" cy="2766528"/>
          </a:xfrm>
        </p:spPr>
        <p:txBody>
          <a:bodyPr/>
          <a:lstStyle/>
          <a:p>
            <a:r>
              <a:rPr lang="ru-RU" dirty="0"/>
              <a:t>Правовой сундучок</a:t>
            </a:r>
          </a:p>
        </p:txBody>
      </p:sp>
    </p:spTree>
    <p:extLst>
      <p:ext uri="{BB962C8B-B14F-4D97-AF65-F5344CB8AC3E}">
        <p14:creationId xmlns:p14="http://schemas.microsoft.com/office/powerpoint/2010/main" val="133075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9B198-5576-4B36-A34A-E54D5856B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1650831" y="735807"/>
            <a:ext cx="9755187" cy="2766528"/>
          </a:xfrm>
        </p:spPr>
        <p:txBody>
          <a:bodyPr>
            <a:normAutofit/>
          </a:bodyPr>
          <a:lstStyle/>
          <a:p>
            <a:r>
              <a:rPr lang="ru-RU" sz="9600" dirty="0"/>
              <a:t>поиграем!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F2AAE88-7DC8-4500-8737-536EDF84D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2217338" y="3742953"/>
            <a:ext cx="9755187" cy="550333"/>
          </a:xfrm>
        </p:spPr>
        <p:txBody>
          <a:bodyPr/>
          <a:lstStyle/>
          <a:p>
            <a:r>
              <a:rPr lang="ru-RU" dirty="0"/>
              <a:t>Деление на две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289148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DA1A9-D9BE-4755-BA7F-FB44E561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1903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 какого возраста человек имеет право на жизнь?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5D9A5-2B9B-4C87-B794-5CD7AA44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/>
              <a:t> С 6 лет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/>
              <a:t> С рождения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/>
              <a:t> с 18 лет</a:t>
            </a:r>
          </a:p>
        </p:txBody>
      </p:sp>
    </p:spTree>
    <p:extLst>
      <p:ext uri="{BB962C8B-B14F-4D97-AF65-F5344CB8AC3E}">
        <p14:creationId xmlns:p14="http://schemas.microsoft.com/office/powerpoint/2010/main" val="2261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EEB0E-35CE-4847-9F9F-C43A054A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 какого возраста ребенок в праве посещать школу?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ABBF0-C8D2-4129-90A9-7A2B6174B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 С 6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С 7 лет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 С 6,5 лет</a:t>
            </a:r>
          </a:p>
        </p:txBody>
      </p:sp>
    </p:spTree>
    <p:extLst>
      <p:ext uri="{BB962C8B-B14F-4D97-AF65-F5344CB8AC3E}">
        <p14:creationId xmlns:p14="http://schemas.microsoft.com/office/powerpoint/2010/main" val="239548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0E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70</TotalTime>
  <Words>405</Words>
  <Application>Microsoft Office PowerPoint</Application>
  <PresentationFormat>Широкоэкранный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Impact</vt:lpstr>
      <vt:lpstr>Главное мероприятие</vt:lpstr>
      <vt:lpstr>Основной закон для всех</vt:lpstr>
      <vt:lpstr>Что такое «право» ?</vt:lpstr>
      <vt:lpstr>Что такое, например, право на жизнь?</vt:lpstr>
      <vt:lpstr>Обязанность</vt:lpstr>
      <vt:lpstr> В чем отличие прав и обязанностей?</vt:lpstr>
      <vt:lpstr>Правовой сундучок</vt:lpstr>
      <vt:lpstr>поиграем!</vt:lpstr>
      <vt:lpstr>С какого возраста человек имеет право на жизнь?</vt:lpstr>
      <vt:lpstr>С какого возраста ребенок в праве посещать школу?</vt:lpstr>
      <vt:lpstr>Соблюдать законы это? </vt:lpstr>
      <vt:lpstr>С какого возраста человек имеет право на медицинскую помощь? </vt:lpstr>
      <vt:lpstr>Учиться, получать образование это?</vt:lpstr>
      <vt:lpstr> согласно Гражданскому кодексу вы вправе завести свой собственный бизнес с…</vt:lpstr>
      <vt:lpstr>Правовой цветик</vt:lpstr>
      <vt:lpstr>Спрятанное слово</vt:lpstr>
      <vt:lpstr>ответы</vt:lpstr>
      <vt:lpstr>итоги</vt:lpstr>
      <vt:lpstr>Спасибо за игру!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Основной закон для всех</dc:title>
  <dc:creator>12 1</dc:creator>
  <cp:lastModifiedBy>12 1</cp:lastModifiedBy>
  <cp:revision>9</cp:revision>
  <dcterms:created xsi:type="dcterms:W3CDTF">2023-11-27T00:59:59Z</dcterms:created>
  <dcterms:modified xsi:type="dcterms:W3CDTF">2023-11-28T02:30:17Z</dcterms:modified>
</cp:coreProperties>
</file>