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64" r:id="rId2"/>
    <p:sldId id="257" r:id="rId3"/>
    <p:sldId id="258" r:id="rId4"/>
    <p:sldId id="256" r:id="rId5"/>
    <p:sldId id="259" r:id="rId6"/>
    <p:sldId id="261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7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CF17D-BE24-40E1-A5DE-5573B1E893D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DB055-6746-4AF3-9D98-84925B7B0B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2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DB055-6746-4AF3-9D98-84925B7B0B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8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DB055-6746-4AF3-9D98-84925B7B0B4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4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80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9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3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61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1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32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8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5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011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320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1D8A5F-BB8C-444E-BF53-08DB9352B26E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358D8A9-49AB-49FA-BF3E-A055F6A67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Символы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Децик</a:t>
            </a:r>
            <a:r>
              <a:rPr lang="ru-RU" dirty="0" smtClean="0"/>
              <a:t> Р.В.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45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ic.rutubelist.ru/video/96/5a/965ad25f455efeefc6b31b6fa45f9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2" y="217714"/>
            <a:ext cx="8824685" cy="64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7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03" y="1517942"/>
            <a:ext cx="8629095" cy="376413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Он зимой в берлоге спит,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Потихонечку 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храпит.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А 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проснётся, ну реветь.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Как 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</a:rPr>
              <a:t>зовут его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…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18" b="34473" l="1270" r="14453"/>
                    </a14:imgEffect>
                  </a14:imgLayer>
                </a14:imgProps>
              </a:ext>
            </a:extLst>
          </a:blip>
          <a:srcRect t="18245" r="84329" b="67099"/>
          <a:stretch/>
        </p:blipFill>
        <p:spPr>
          <a:xfrm rot="18529306">
            <a:off x="-25375" y="292066"/>
            <a:ext cx="3129099" cy="2926496"/>
          </a:xfrm>
          <a:prstGeom prst="rect">
            <a:avLst/>
          </a:prstGeom>
        </p:spPr>
      </p:pic>
      <p:pic>
        <p:nvPicPr>
          <p:cNvPr id="5124" name="Picture 4" descr="https://kartinki.pics/uploads/posts/2022-02/1645163870_77-kartinkin-net-p-kartinki-simvoli-rossii-8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15" y="-302306"/>
            <a:ext cx="97536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7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955"/>
          <a:stretch/>
        </p:blipFill>
        <p:spPr>
          <a:xfrm>
            <a:off x="902378" y="195309"/>
            <a:ext cx="10387244" cy="6103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472" y="5975541"/>
            <a:ext cx="1182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Косолапый всегда считался царем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леса. Недаром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именно медведя почитали древние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Русиче.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Они изготавливали множественные обереги в виде медведя и верили, что он обязательно защитит их от врагов, даст силу в бою. На вид неуклюжий и простоватый, но в случае опасности способен разрушить все преграды и одолеть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любого противника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Он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хозяин своей земли и не позволит на ней разбойничать. </a:t>
            </a:r>
          </a:p>
        </p:txBody>
      </p:sp>
    </p:spTree>
    <p:extLst>
      <p:ext uri="{BB962C8B-B14F-4D97-AF65-F5344CB8AC3E}">
        <p14:creationId xmlns:p14="http://schemas.microsoft.com/office/powerpoint/2010/main" val="178439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agaru.club/uploads/posts/2023-02/1675857074_gagaru-club-p-krasivaya-bereza-zimoi-pinterest-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7" y="157893"/>
            <a:ext cx="9851115" cy="5621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31" y="5532437"/>
            <a:ext cx="11798423" cy="1325563"/>
          </a:xfrm>
        </p:spPr>
        <p:txBody>
          <a:bodyPr>
            <a:no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Для людей береза – первый помощник в хозяйстве. Из бревен строят дома, из древесины делают мебель и посуду. В лютые морозы согревают дом. Поленья березы горят долго и отдают много тепла. На бересте писали, когда еще не было бумаги.  Весной собирают березовый сок, почки используют в лечебных целях. Чай из первых листиков повышает иммунитет. Богатые и бедные на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Р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уси  ходили в баню с березовым веником. В праздник Троица березу украшают лентами, водят хороводы. Лунными ночами девушки доверяют свои тайны березе. Поэты посвящали березе песни и стихи. В любое время года береза прекрасна, поэтому она и стала символом России. 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35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215" y="727101"/>
            <a:ext cx="8559843" cy="505025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Ростом разные подружки, </a:t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Не похожи друг на дружку,</a:t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Все они сидят друг в дружке,</a:t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В этой молодице,</a:t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Прячутся сестрицы.</a:t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Каждая сестрица – </a:t>
            </a:r>
            <a:b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Для меньшей – темница.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https://kartinki.pics/uploads/posts/2022-02/1645163870_77-kartinkin-net-p-kartinki-simvoli-rossii-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66" b="42969" l="53809" r="71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72" t="33259" r="24809" b="53200"/>
          <a:stretch/>
        </p:blipFill>
        <p:spPr bwMode="auto">
          <a:xfrm>
            <a:off x="0" y="4914422"/>
            <a:ext cx="3585029" cy="21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kartinki.pics/uploads/posts/2022-02/1645163870_77-kartinkin-net-p-kartinki-simvoli-rossii-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9336" l="43262" r="70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24" t="942" r="34780" b="82987"/>
          <a:stretch/>
        </p:blipFill>
        <p:spPr bwMode="auto">
          <a:xfrm rot="357952">
            <a:off x="8877828" y="317857"/>
            <a:ext cx="2890830" cy="24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622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" y="5849257"/>
            <a:ext cx="11771086" cy="870856"/>
          </a:xfrm>
        </p:spPr>
        <p:txBody>
          <a:bodyPr>
            <a:norm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Издавна славилось имя Матрена, так вот Матрешка – уменьшенное имя от имени Матрена – знатная дама, мать семейства. Популярный сувенир, расписанные деревянные фигурки полые внутри.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 России есть несколько городов, в которых изготавливают матрешек, это Сергиев Посад и 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Семёново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.  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s://gas-kvas.com/uploads/posts/2023-02/1676680461_gas-kvas-com-p-detskii-risunok-matreshka-semenovskaya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26" y="130629"/>
            <a:ext cx="8883404" cy="6023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9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72" y="5931353"/>
            <a:ext cx="11687627" cy="759733"/>
          </a:xfrm>
        </p:spPr>
        <p:txBody>
          <a:bodyPr>
            <a:norm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Испокон веков валенки били весьма дорогим удовольствием.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Если в доме была одна пара валенок на всех – тогда её носили по старшинству.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семью, в которой валяную обувь носили все домочадцы, считали зажиточной.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Валенки в то время были замечательным подарком. Без валенок не представляли гулянок, ярмарок, во время которых стоял трескучий мороз!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050" name="Picture 2" descr="https://1001zaponka.ru/wp-content/uploads/d/5/3/d537e2bd0e96fd3d927dd51e9e89d72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 bwMode="auto">
          <a:xfrm>
            <a:off x="2959099" y="188687"/>
            <a:ext cx="6168571" cy="5907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44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i.pinimg.com/originals/74/de/02/74de02676cdf014bfb0d61f037277c9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26" b="34630" l="34000" r="93200">
                        <a14:foregroundMark x1="67100" y1="6389" x2="89600" y2="1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5" b="65269"/>
          <a:stretch/>
        </p:blipFill>
        <p:spPr bwMode="auto">
          <a:xfrm>
            <a:off x="2142131" y="1358759"/>
            <a:ext cx="8371472" cy="4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0152" y="435429"/>
            <a:ext cx="900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Есть интересная традиция, подавать чашку чая за столом полагается обязательно двумя руками, улыбаясь, с добрым напутствием «На здоровье». Принимая чашку, гости отвечают «Спасибо».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78" y="6046914"/>
            <a:ext cx="11713033" cy="528157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+mn-lt"/>
              </a:rPr>
              <a:t>Вот так самовар и стал символом России. Он правда всех гостей примет и объединит, как и наша страна Россия – гостеприимная.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6" name="Picture 4" descr="https://gas-kvas.com/grafic/uploads/posts/2023-09/1695835181_gas-kvas-com-p-kartinki-samovar-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"/>
          <a:stretch/>
        </p:blipFill>
        <p:spPr bwMode="auto">
          <a:xfrm>
            <a:off x="1380076" y="255996"/>
            <a:ext cx="9482636" cy="5912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2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28" y="6048492"/>
            <a:ext cx="11836400" cy="664365"/>
          </a:xfrm>
        </p:spPr>
        <p:txBody>
          <a:bodyPr>
            <a:normAutofit/>
          </a:bodyPr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Балалайка – самый красивый, самый выразительный и необычный музыкальный инструмент. Не зря балалайка является олицетворением русской культуры. Именно этот инструмент наиболее полно раскрывает всю глубину русской души в игре, в стихах, в частушках, в прибаутках…  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4098" name="Picture 2" descr="https://i.pinimg.com/736x/4b/71/89/4b71897d16da4e28cc101f84f7a4769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r="4512"/>
          <a:stretch/>
        </p:blipFill>
        <p:spPr bwMode="auto">
          <a:xfrm rot="16200000">
            <a:off x="3067028" y="-1707074"/>
            <a:ext cx="6065200" cy="9744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87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1120</TotalTime>
  <Words>456</Words>
  <Application>Microsoft Office PowerPoint</Application>
  <PresentationFormat>Широкоэкранный</PresentationFormat>
  <Paragraphs>13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Савон</vt:lpstr>
      <vt:lpstr>Символы России</vt:lpstr>
      <vt:lpstr>Он зимой в берлоге спит,  Потихонечку храпит.  А проснётся, ну реветь.  Как зовут его …</vt:lpstr>
      <vt:lpstr>Презентация PowerPoint</vt:lpstr>
      <vt:lpstr>Для людей береза – первый помощник в хозяйстве. Из бревен строят дома, из древесины делают мебель и посуду. В лютые морозы согревают дом. Поленья березы горят долго и отдают много тепла. На бересте писали, когда еще не было бумаги.  Весной собирают березовый сок, почки используют в лечебных целях. Чай из первых листиков повышает иммунитет. Богатые и бедные на Руси  ходили в баню с березовым веником. В праздник Троица березу украшают лентами, водят хороводы. Лунными ночами девушки доверяют свои тайны березе. Поэты посвящали березе песни и стихи. В любое время года береза прекрасна, поэтому она и стала символом России. </vt:lpstr>
      <vt:lpstr>Ростом разные подружки,  Не похожи друг на дружку, Все они сидят друг в дружке, В этой молодице, Прячутся сестрицы. Каждая сестрица –  Для меньшей – темница.</vt:lpstr>
      <vt:lpstr>Издавна славилось имя Матрена, так вот Матрешка – уменьшенное имя от имени Матрена – знатная дама, мать семейства. Популярный сувенир, расписанные деревянные фигурки полые внутри. В России есть несколько городов, в которых изготавливают матрешек, это Сергиев Посад и Семёново.  </vt:lpstr>
      <vt:lpstr>Испокон веков валенки били весьма дорогим удовольствием. Если в доме была одна пара валенок на всех – тогда её носили по старшинству.  А семью, в которой валяную обувь носили все домочадцы, считали зажиточной. Валенки в то время были замечательным подарком. Без валенок не представляли гулянок, ярмарок, во время которых стоял трескучий мороз!</vt:lpstr>
      <vt:lpstr>Вот так самовар и стал символом России. Он правда всех гостей примет и объединит, как и наша страна Россия – гостеприимная.</vt:lpstr>
      <vt:lpstr>Балалайка – самый красивый, самый выразительный и необычный музыкальный инструмент. Не зря балалайка является олицетворением русской культуры. Именно этот инструмент наиболее полно раскрывает всю глубину русской души в игре, в стихах, в частушках, в прибаутках…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22</cp:revision>
  <dcterms:created xsi:type="dcterms:W3CDTF">2024-02-03T21:25:17Z</dcterms:created>
  <dcterms:modified xsi:type="dcterms:W3CDTF">2024-02-07T19:28:06Z</dcterms:modified>
</cp:coreProperties>
</file>