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99" r:id="rId4"/>
    <p:sldId id="272" r:id="rId5"/>
    <p:sldId id="274" r:id="rId6"/>
    <p:sldId id="286" r:id="rId7"/>
    <p:sldId id="287" r:id="rId8"/>
    <p:sldId id="270" r:id="rId9"/>
    <p:sldId id="300" r:id="rId10"/>
    <p:sldId id="302" r:id="rId11"/>
    <p:sldId id="303" r:id="rId12"/>
    <p:sldId id="304" r:id="rId13"/>
    <p:sldId id="256" r:id="rId14"/>
    <p:sldId id="305" r:id="rId15"/>
    <p:sldId id="261" r:id="rId16"/>
    <p:sldId id="257" r:id="rId17"/>
    <p:sldId id="258" r:id="rId18"/>
    <p:sldId id="262" r:id="rId19"/>
    <p:sldId id="266" r:id="rId20"/>
    <p:sldId id="267" r:id="rId21"/>
    <p:sldId id="259" r:id="rId22"/>
    <p:sldId id="260" r:id="rId23"/>
    <p:sldId id="306" r:id="rId24"/>
    <p:sldId id="307" r:id="rId25"/>
    <p:sldId id="30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40e1cb-35c4-4470-a86d-2d4432ff2bae}">
          <p14:sldIdLst>
            <p14:sldId id="263"/>
            <p14:sldId id="299"/>
            <p14:sldId id="272"/>
            <p14:sldId id="274"/>
            <p14:sldId id="286"/>
            <p14:sldId id="287"/>
            <p14:sldId id="270"/>
            <p14:sldId id="300"/>
            <p14:sldId id="302"/>
          </p14:sldIdLst>
        </p14:section>
        <p14:section name="Раздел без заголовка" id="{ab42ba8c-1bfc-4b31-99ca-b9b9f7577e33}">
          <p14:sldIdLst>
            <p14:sldId id="303"/>
            <p14:sldId id="304"/>
            <p14:sldId id="256"/>
            <p14:sldId id="305"/>
            <p14:sldId id="261"/>
            <p14:sldId id="257"/>
            <p14:sldId id="258"/>
            <p14:sldId id="262"/>
            <p14:sldId id="266"/>
            <p14:sldId id="267"/>
            <p14:sldId id="259"/>
            <p14:sldId id="260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24" autoAdjust="0"/>
  </p:normalViewPr>
  <p:slideViewPr>
    <p:cSldViewPr showGuides="1">
      <p:cViewPr>
        <p:scale>
          <a:sx n="91" d="100"/>
          <a:sy n="91" d="100"/>
        </p:scale>
        <p:origin x="-7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2&amp;img_url=http://img1.liveinternet.ru/images/attach/c/4/79/699/79699927_905.jpg&amp;uinfo=ww-1226-wh-612-fw-1001-fh-448-pd-1&amp;p=2&amp;text=%D0%BA%D0%B0%D1%80%D1%82%D0%B8%D0%BD%D0%BA%D0%B8%20%D0%BF%D1%82%D0%B8%D1%86%D1%8B%20%D0%BD%D0%B0%20%D0%BA%D0%BE%D1%80%D0%BC%D1%83%D1%88%D0%BA%D0%B5&amp;noreask=1&amp;pos=81&amp;rpt=simage&amp;lr=172" TargetMode="Externa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609600"/>
            <a:ext cx="7772400" cy="22733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Дифференциация  предлогов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В  и НА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лексическая тема : «Зима»</a:t>
            </a:r>
            <a:endParaRPr lang="ru-RU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5740" y="3556000"/>
            <a:ext cx="5972810" cy="18954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Составила учитель – логопед высшей категории </a:t>
            </a:r>
            <a:endParaRPr lang="ru-RU" dirty="0" smtClean="0"/>
          </a:p>
          <a:p>
            <a:r>
              <a:rPr lang="ru-RU" dirty="0" smtClean="0"/>
              <a:t>Пономарева  Юлия 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/>
          </a:bodyPr>
          <a:p>
            <a:r>
              <a:rPr lang="ru-RU" altLang="en-US" sz="3600"/>
              <a:t>Всё  бело, бело, бело.</a:t>
            </a:r>
            <a:endParaRPr lang="ru-RU" altLang="en-US" sz="3600"/>
          </a:p>
          <a:p>
            <a:r>
              <a:rPr lang="ru-RU" altLang="en-US" sz="3600"/>
              <a:t>Много  снега  намело. </a:t>
            </a:r>
            <a:endParaRPr lang="ru-RU" altLang="en-US" sz="3600"/>
          </a:p>
          <a:p>
            <a:r>
              <a:rPr lang="ru-RU" altLang="en-US" sz="3600"/>
              <a:t>Вот  веселые  деньки, </a:t>
            </a:r>
            <a:endParaRPr lang="ru-RU" altLang="en-US" sz="3600"/>
          </a:p>
          <a:p>
            <a:r>
              <a:rPr lang="ru-RU" altLang="en-US" sz="3600"/>
              <a:t>Все  на  лыжи и коньки!</a:t>
            </a:r>
            <a:r>
              <a:rPr lang="ru-RU" altLang="en-US"/>
              <a:t>  </a:t>
            </a:r>
            <a:endParaRPr lang="ru-RU" alt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Повтори  за  мной</a:t>
            </a:r>
            <a:endParaRPr lang="ru-RU" altLang="en-US"/>
          </a:p>
        </p:txBody>
      </p:sp>
      <p:pic>
        <p:nvPicPr>
          <p:cNvPr id="6" name="Замещающее содержимое 5" descr="зимние забавы"/>
          <p:cNvPicPr>
            <a:picLocks noChangeAspect="1"/>
          </p:cNvPicPr>
          <p:nvPr>
            <p:ph sz="quarter" idx="14"/>
          </p:nvPr>
        </p:nvPicPr>
        <p:blipFill>
          <a:blip r:embed="rId1"/>
          <a:stretch>
            <a:fillRect/>
          </a:stretch>
        </p:blipFill>
        <p:spPr>
          <a:xfrm>
            <a:off x="4645025" y="2971165"/>
            <a:ext cx="4030980" cy="31165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На  чём мы отправимся в лес ?</a:t>
            </a:r>
            <a:endParaRPr lang="ru-RU" altLang="en-US"/>
          </a:p>
        </p:txBody>
      </p:sp>
      <p:pic>
        <p:nvPicPr>
          <p:cNvPr id="5" name="Замещающее содержимое 4" descr="дети на коньках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95250" y="1934210"/>
            <a:ext cx="4403725" cy="3689350"/>
          </a:xfrm>
          <a:prstGeom prst="rect">
            <a:avLst/>
          </a:prstGeom>
        </p:spPr>
      </p:pic>
      <p:pic>
        <p:nvPicPr>
          <p:cNvPr id="9" name="Замещающее содержимое 8" descr="дети на лыжах"/>
          <p:cNvPicPr>
            <a:picLocks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431030" y="2280920"/>
            <a:ext cx="4405630" cy="37953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/>
          <a:lstStyle/>
          <a:p>
            <a:r>
              <a:rPr lang="ru-RU" dirty="0" smtClean="0"/>
              <a:t>Идём  в  зимний  лес.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в зимнем лесу предлоги\зимний лес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5" y="1124585"/>
            <a:ext cx="7578090" cy="550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16230"/>
            <a:ext cx="8229600" cy="1304925"/>
          </a:xfrm>
        </p:spPr>
        <p:txBody>
          <a:bodyPr>
            <a:normAutofit fontScale="90000"/>
          </a:bodyPr>
          <a:p>
            <a:br>
              <a:rPr lang="ru-RU" altLang="en-US" sz="4445"/>
            </a:br>
            <a:r>
              <a:rPr lang="ru-RU" altLang="en-US" sz="5335"/>
              <a:t>-В  лес на лыжах я иду, </a:t>
            </a:r>
            <a:br>
              <a:rPr lang="ru-RU" altLang="en-US" sz="5335"/>
            </a:br>
            <a:r>
              <a:rPr lang="ru-RU" altLang="en-US" sz="5335"/>
              <a:t>Что увижу - расскажу.</a:t>
            </a:r>
            <a:br>
              <a:rPr lang="ru-RU" altLang="en-US" sz="4445"/>
            </a:br>
            <a:endParaRPr lang="ru-RU" altLang="en-US" sz="4445"/>
          </a:p>
        </p:txBody>
      </p:sp>
      <p:pic>
        <p:nvPicPr>
          <p:cNvPr id="4" name="Замещающее содержимое 3" descr="мальчик на лыжах"/>
          <p:cNvPicPr>
            <a:picLocks noChangeAspect="1"/>
          </p:cNvPicPr>
          <p:nvPr>
            <p:ph idx="1"/>
          </p:nvPr>
        </p:nvPicPr>
        <p:blipFill>
          <a:blip r:embed="rId1"/>
          <a:srcRect l="4205" t="1695" r="3165" b="-1695"/>
          <a:stretch>
            <a:fillRect/>
          </a:stretch>
        </p:blipFill>
        <p:spPr>
          <a:xfrm>
            <a:off x="1691640" y="2348865"/>
            <a:ext cx="6336665" cy="4234180"/>
          </a:xfrm>
          <a:prstGeom prst="round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Белка  сидит  ____  ветке.</a:t>
            </a:r>
            <a:endParaRPr lang="ru-RU" dirty="0"/>
          </a:p>
        </p:txBody>
      </p:sp>
      <p:pic>
        <p:nvPicPr>
          <p:cNvPr id="2050" name="Picture 2" descr="C:\Users\Пользователь\Desktop\зимний лес  к открытому\в зимнем лесу предлоги\белка на ветке 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58472" cy="548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Белка живёт ___  дупле.</a:t>
            </a:r>
            <a:endParaRPr lang="ru-RU" dirty="0"/>
          </a:p>
        </p:txBody>
      </p:sp>
      <p:pic>
        <p:nvPicPr>
          <p:cNvPr id="2050" name="Picture 2" descr="E:\в зимнем лесу предлоги\белка в дупле зимой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369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Лиса  живёт ___ норе.</a:t>
            </a:r>
            <a:endParaRPr lang="ru-RU" dirty="0"/>
          </a:p>
        </p:txBody>
      </p:sp>
      <p:pic>
        <p:nvPicPr>
          <p:cNvPr id="3074" name="Picture 2" descr="E:\в зимнем лесу предлоги\лиса в норе  зимой 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7425"/>
            <a:ext cx="8567936" cy="55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4217" y="1189185"/>
            <a:ext cx="4198023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Лиса  сидит  ___  снегу.</a:t>
            </a:r>
            <a:endParaRPr lang="ru-RU" dirty="0"/>
          </a:p>
        </p:txBody>
      </p:sp>
      <p:pic>
        <p:nvPicPr>
          <p:cNvPr id="3074" name="Picture 2" descr="C:\Users\Пользователь\Desktop\зимний лес  к открытому\в зимнем лесу предлоги\лиса на снегу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1764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484784"/>
            <a:ext cx="69127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Волк  живёт  ___  логове.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Волк  лежит  ____  снегу.</a:t>
            </a:r>
            <a:endParaRPr lang="ru-RU" dirty="0"/>
          </a:p>
        </p:txBody>
      </p:sp>
      <p:pic>
        <p:nvPicPr>
          <p:cNvPr id="5122" name="Picture 2" descr="C:\Users\Пользователь\Desktop\зимний лес  к открытому\в зимнем лесу предлоги\волки на снегу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3690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СДЕЛАЙ так же как на картинке</a:t>
            </a:r>
            <a:br>
              <a:rPr lang="ru-RU" altLang="en-US"/>
            </a:br>
            <a:r>
              <a:rPr lang="ru-RU" altLang="en-US"/>
              <a:t>(расскажи, что ты сделал)</a:t>
            </a:r>
            <a:endParaRPr lang="ru-RU" altLang="en-US"/>
          </a:p>
        </p:txBody>
      </p:sp>
      <p:sp>
        <p:nvSpPr>
          <p:cNvPr id="9" name="Замещающий текст 8"/>
          <p:cNvSpPr>
            <a:spLocks noGrp="1"/>
          </p:cNvSpPr>
          <p:nvPr>
            <p:ph type="body" orient="vert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7" name="Замещающее содержимое 6" descr="Scan_20240221_192134"/>
          <p:cNvPicPr>
            <a:picLocks noChangeAspect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 rot="5400000">
            <a:off x="2720975" y="188595"/>
            <a:ext cx="4126865" cy="77139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ru-RU" dirty="0" smtClean="0"/>
              <a:t>Медведь  спит ___  берлоге.</a:t>
            </a:r>
            <a:endParaRPr lang="ru-RU" dirty="0"/>
          </a:p>
        </p:txBody>
      </p:sp>
      <p:pic>
        <p:nvPicPr>
          <p:cNvPr id="4098" name="Picture 2" descr="E:\в зимнем лесу предлоги\медведь в берлоге 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05678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Ёжик  спит  ___  норе.</a:t>
            </a:r>
            <a:endParaRPr lang="ru-RU" dirty="0"/>
          </a:p>
        </p:txBody>
      </p:sp>
      <p:pic>
        <p:nvPicPr>
          <p:cNvPr id="5122" name="Picture 2" descr="E:\в зимнем лесу предлоги\ежик зимой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82295"/>
            <a:ext cx="7772400" cy="1355090"/>
          </a:xfrm>
        </p:spPr>
        <p:txBody>
          <a:bodyPr>
            <a:normAutofit/>
          </a:bodyPr>
          <a:p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-Кого  мы  видели  лесу?</a:t>
            </a:r>
            <a:endParaRPr lang="ru-RU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405" y="2133600"/>
            <a:ext cx="7770495" cy="4079875"/>
          </a:xfrm>
        </p:spPr>
        <p:txBody>
          <a:bodyPr>
            <a:noAutofit/>
          </a:bodyPr>
          <a:p>
            <a:r>
              <a:rPr lang="ru-RU" altLang="en-US" sz="400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Как  их всех  можно  назвать  одним общим  словом?</a:t>
            </a:r>
            <a:endParaRPr lang="ru-RU" altLang="en-US" sz="400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alt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Кто живёт в дупле?</a:t>
            </a:r>
            <a:endParaRPr lang="ru-RU" altLang="en-US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alt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Кто - в  норе?</a:t>
            </a:r>
            <a:endParaRPr lang="ru-RU" altLang="en-US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alt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Кто - в берлоге?</a:t>
            </a:r>
            <a:endParaRPr lang="ru-RU" altLang="en-US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alt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Кто - в логове?  </a:t>
            </a:r>
            <a:endParaRPr lang="ru-RU" altLang="en-US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alt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altLang="en-US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871855" y="2462530"/>
            <a:ext cx="7408545" cy="3663315"/>
          </a:xfrm>
        </p:spPr>
        <p:txBody>
          <a:bodyPr/>
          <a:p>
            <a:r>
              <a:rPr lang="ru-RU" altLang="en-US"/>
              <a:t>С какими новыми словами - предлогами мы познакомились ?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Если предмет находится  внутри, то мы  используем слово - предлог ...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Если  предмет  находится сверху, то  мы  используем  слово - предлог ....</a:t>
            </a:r>
            <a:endParaRPr lang="ru-RU" altLang="en-US"/>
          </a:p>
          <a:p>
            <a:endParaRPr lang="ru-RU" alt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Итог  занятия :</a:t>
            </a:r>
            <a:endParaRPr lang="ru-RU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rgbClr val="FF0000"/>
                </a:solidFill>
              </a:rPr>
              <a:t>МОЛОДЦЫ!</a:t>
            </a:r>
            <a:endParaRPr lang="ru-RU" altLang="en-US">
              <a:solidFill>
                <a:srgbClr val="FF0000"/>
              </a:solidFill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92960" y="2675255"/>
            <a:ext cx="4965700" cy="3451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Замени  слово ВНУТРИ словом 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3456384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9" y="3068960"/>
            <a:ext cx="342876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Замени слово СВЕРХУ  словом </a:t>
            </a:r>
            <a:r>
              <a:rPr lang="ru-RU" dirty="0" smtClean="0">
                <a:solidFill>
                  <a:srgbClr val="FF0000"/>
                </a:solidFill>
              </a:rPr>
              <a:t>НА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Содержимое 9" descr="книги на полке.jpg"/>
          <p:cNvPicPr>
            <a:picLocks noGrp="1" noChangeAspect="1"/>
          </p:cNvPicPr>
          <p:nvPr>
            <p:ph sz="quarter" idx="13"/>
          </p:nvPr>
        </p:nvPicPr>
        <p:blipFill>
          <a:blip r:embed="rId1" cstate="print"/>
          <a:stretch>
            <a:fillRect/>
          </a:stretch>
        </p:blipFill>
        <p:spPr>
          <a:xfrm>
            <a:off x="467544" y="1844824"/>
            <a:ext cx="3960440" cy="2984450"/>
          </a:xfrm>
        </p:spPr>
      </p:pic>
      <p:pic>
        <p:nvPicPr>
          <p:cNvPr id="6" name="Объект 5" descr="http://im7-tub-ru.yandex.net/i?id=345832195-42-72&amp;n=21">
            <a:hlinkClick r:id="rId2" tgtFrame="&quot;_blank&quot;"/>
          </p:cNvPr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ОБОЗНАЧЕНИЕ  ПРЕДЛОГОВ</a:t>
            </a:r>
            <a:endParaRPr lang="ru-RU" altLang="en-US"/>
          </a:p>
        </p:txBody>
      </p:sp>
      <p:pic>
        <p:nvPicPr>
          <p:cNvPr id="5" name="Замещающее содержимое 4" descr="Scan_20240221_191220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1368425" y="2679065"/>
            <a:ext cx="2899410" cy="3786505"/>
          </a:xfrm>
          <a:prstGeom prst="rect">
            <a:avLst/>
          </a:prstGeom>
        </p:spPr>
      </p:pic>
      <p:pic>
        <p:nvPicPr>
          <p:cNvPr id="8" name="Замещающее содержимое 7" descr="Scan_20240221_191305"/>
          <p:cNvPicPr>
            <a:picLocks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292090" y="2708910"/>
            <a:ext cx="2677160" cy="37852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Замени  схему  предлогом </a:t>
            </a:r>
            <a:br>
              <a:rPr lang="ru-RU" altLang="en-US"/>
            </a:br>
            <a:r>
              <a:rPr lang="ru-RU" altLang="en-US">
                <a:solidFill>
                  <a:srgbClr val="FF0000"/>
                </a:solidFill>
              </a:rPr>
              <a:t>В</a:t>
            </a:r>
            <a:r>
              <a:rPr lang="ru-RU" altLang="en-US"/>
              <a:t>  или </a:t>
            </a:r>
            <a:r>
              <a:rPr lang="ru-RU" altLang="en-US">
                <a:solidFill>
                  <a:srgbClr val="FF0000"/>
                </a:solidFill>
              </a:rPr>
              <a:t>НА</a:t>
            </a:r>
            <a:endParaRPr lang="ru-RU" altLang="en-US">
              <a:solidFill>
                <a:srgbClr val="FF0000"/>
              </a:solidFill>
            </a:endParaRPr>
          </a:p>
        </p:txBody>
      </p:sp>
      <p:pic>
        <p:nvPicPr>
          <p:cNvPr id="15" name="Замещающее содержимое 14" descr="Scan_20240221_191355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621665" y="1840230"/>
            <a:ext cx="3542030" cy="4923155"/>
          </a:xfrm>
          <a:prstGeom prst="rect">
            <a:avLst/>
          </a:prstGeom>
        </p:spPr>
      </p:pic>
      <p:pic>
        <p:nvPicPr>
          <p:cNvPr id="18" name="Замещающее содержимое 17" descr="Scan_20240221_191435"/>
          <p:cNvPicPr>
            <a:picLocks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336540" y="1772920"/>
            <a:ext cx="3652520" cy="4966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Замещающее содержимое 5" descr="Scan_20240221_1922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2431415" y="168910"/>
            <a:ext cx="4685030" cy="789305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558800" y="502285"/>
            <a:ext cx="8269605" cy="1476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3200"/>
              <a:t>                Игра «СОРТИРОВЩИК»</a:t>
            </a:r>
            <a:endParaRPr lang="ru-RU" altLang="en-US" sz="3200"/>
          </a:p>
          <a:p>
            <a:r>
              <a:rPr lang="ru-RU" altLang="en-US" sz="3200"/>
              <a:t> найди подходящий  к картинке предлог    (схему)</a:t>
            </a:r>
            <a:endParaRPr lang="ru-RU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ru-RU" altLang="en-US" sz="3555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Игра «СОРТИРОВЩИК»</a:t>
            </a:r>
            <a:br>
              <a:rPr lang="ru-RU" altLang="en-US" sz="3555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en-US" sz="3555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найди подходящий  к картинке предлог (схему)</a:t>
            </a:r>
            <a:endParaRPr lang="ru-RU" altLang="en-US" sz="3555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Замещающее содержимое 3" descr="Scan_20240221_1923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2155190" y="436880"/>
            <a:ext cx="4817745" cy="7273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869315" y="1862455"/>
            <a:ext cx="7411085" cy="4263390"/>
          </a:xfrm>
        </p:spPr>
        <p:txBody>
          <a:bodyPr/>
          <a:p>
            <a:r>
              <a:rPr lang="ru-RU" altLang="en-US" sz="4800"/>
              <a:t>Лес  укрыла  одеялом,</a:t>
            </a:r>
            <a:endParaRPr lang="ru-RU" altLang="en-US" sz="4800"/>
          </a:p>
          <a:p>
            <a:r>
              <a:rPr lang="ru-RU" altLang="en-US" sz="4800"/>
              <a:t>Льдом  озёра  заковала,</a:t>
            </a:r>
            <a:endParaRPr lang="ru-RU" altLang="en-US" sz="4800"/>
          </a:p>
          <a:p>
            <a:r>
              <a:rPr lang="ru-RU" altLang="en-US" sz="4800"/>
              <a:t>Застудила  все  дома, </a:t>
            </a:r>
            <a:endParaRPr lang="ru-RU" altLang="en-US" sz="4800"/>
          </a:p>
          <a:p>
            <a:r>
              <a:rPr lang="ru-RU" altLang="en-US" sz="4800"/>
              <a:t>это  к  нам  пришла ...</a:t>
            </a:r>
            <a:endParaRPr lang="ru-RU" altLang="en-US" sz="48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Угадай загадку</a:t>
            </a:r>
            <a:endParaRPr lang="ru-RU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1328</Words>
  <Application>WPS Presentation</Application>
  <PresentationFormat>Экран (4:3)</PresentationFormat>
  <Paragraphs>79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SimSun</vt:lpstr>
      <vt:lpstr>Wingdings</vt:lpstr>
      <vt:lpstr>Symbol</vt:lpstr>
      <vt:lpstr>Candara</vt:lpstr>
      <vt:lpstr>Microsoft YaHei</vt:lpstr>
      <vt:lpstr>Arial Unicode MS</vt:lpstr>
      <vt:lpstr>Calibri</vt:lpstr>
      <vt:lpstr>Волна</vt:lpstr>
      <vt:lpstr>Дифференциация  предлогов   В  и НА</vt:lpstr>
      <vt:lpstr>PowerPoint 演示文稿</vt:lpstr>
      <vt:lpstr>Замени  слово ВНУТРИ словом В</vt:lpstr>
      <vt:lpstr>Замени слово СВЕРХУ  словом НА</vt:lpstr>
      <vt:lpstr>PowerPoint 演示文稿</vt:lpstr>
      <vt:lpstr>PowerPoint 演示文稿</vt:lpstr>
      <vt:lpstr>Пауза. </vt:lpstr>
      <vt:lpstr>PowerPoint 演示文稿</vt:lpstr>
      <vt:lpstr>PowerPoint 演示文稿</vt:lpstr>
      <vt:lpstr>PowerPoint 演示文稿</vt:lpstr>
      <vt:lpstr>PowerPoint 演示文稿</vt:lpstr>
      <vt:lpstr>Идём  в  зимний  лес.</vt:lpstr>
      <vt:lpstr>PowerPoint 演示文稿</vt:lpstr>
      <vt:lpstr>Белка  сидит  ____  ветке.</vt:lpstr>
      <vt:lpstr>Белка живёт ___  дупле.</vt:lpstr>
      <vt:lpstr>Лиса  живёт ___ норе.</vt:lpstr>
      <vt:lpstr>Лиса  сидит  ___  снегу.</vt:lpstr>
      <vt:lpstr>Волк  живёт  ___  логове.</vt:lpstr>
      <vt:lpstr>Волк  лежит  ____  снегу.</vt:lpstr>
      <vt:lpstr>Медведь  спит ___  берлоге.</vt:lpstr>
      <vt:lpstr>Ёжик  спит  ___  норе.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Идём  в  зимний  лес.</dc:title>
  <dc:creator>Пользователь</dc:creator>
  <cp:lastModifiedBy>USER</cp:lastModifiedBy>
  <cp:revision>46</cp:revision>
  <dcterms:created xsi:type="dcterms:W3CDTF">2023-12-08T06:26:00Z</dcterms:created>
  <dcterms:modified xsi:type="dcterms:W3CDTF">2024-02-25T07:46:36Z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0AAF27260F3241208C5B374892EB175B_12</vt:lpwstr>
  </property>
  <property fmtid="{D5CDD505-2E9C-101B-9397-08002B2CF9AE}" pid="3" name="KSOProductBuildVer">
    <vt:lpwstr>1049-12.2.0.13431</vt:lpwstr>
  </property>
</Properties>
</file>