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3" r:id="rId8"/>
    <p:sldId id="268" r:id="rId9"/>
    <p:sldId id="271" r:id="rId10"/>
    <p:sldId id="270" r:id="rId11"/>
    <p:sldId id="273" r:id="rId12"/>
    <p:sldId id="272" r:id="rId13"/>
    <p:sldId id="26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D8915-A953-461C-9E2D-F4DC840ACC3B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4DFF-2B03-4844-8C4B-CC8078AD77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D8915-A953-461C-9E2D-F4DC840ACC3B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4DFF-2B03-4844-8C4B-CC8078AD77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D8915-A953-461C-9E2D-F4DC840ACC3B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4DFF-2B03-4844-8C4B-CC8078AD77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D8915-A953-461C-9E2D-F4DC840ACC3B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4DFF-2B03-4844-8C4B-CC8078AD77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D8915-A953-461C-9E2D-F4DC840ACC3B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4DFF-2B03-4844-8C4B-CC8078AD77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D8915-A953-461C-9E2D-F4DC840ACC3B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4DFF-2B03-4844-8C4B-CC8078AD77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D8915-A953-461C-9E2D-F4DC840ACC3B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4DFF-2B03-4844-8C4B-CC8078AD77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D8915-A953-461C-9E2D-F4DC840ACC3B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4DFF-2B03-4844-8C4B-CC8078AD77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D8915-A953-461C-9E2D-F4DC840ACC3B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4DFF-2B03-4844-8C4B-CC8078AD77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D8915-A953-461C-9E2D-F4DC840ACC3B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4DFF-2B03-4844-8C4B-CC8078AD77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D8915-A953-461C-9E2D-F4DC840ACC3B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4DFF-2B03-4844-8C4B-CC8078AD77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D8915-A953-461C-9E2D-F4DC840ACC3B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A4DFF-2B03-4844-8C4B-CC8078AD77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Пользователь\Downloads\колядки\дроб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643306" y="6143644"/>
            <a:ext cx="4309193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5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Подготовила Иванова Анастасия 5 б класс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286116" y="2214554"/>
            <a:ext cx="2643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7030A0"/>
                </a:solidFill>
                <a:cs typeface="Arabic Typesetting" pitchFamily="66" charset="-78"/>
              </a:rPr>
              <a:t>в</a:t>
            </a:r>
            <a:r>
              <a:rPr lang="ru-RU" sz="4800" b="1" dirty="0" smtClean="0">
                <a:solidFill>
                  <a:srgbClr val="7030A0"/>
                </a:solidFill>
                <a:cs typeface="Arabic Typesetting" pitchFamily="66" charset="-78"/>
              </a:rPr>
              <a:t> жизни</a:t>
            </a:r>
            <a:endParaRPr lang="ru-RU" sz="4800" b="1" dirty="0">
              <a:solidFill>
                <a:srgbClr val="7030A0"/>
              </a:solidFill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Пользователь\Downloads\колядки\фон презент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8643998" cy="650085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1" y="285728"/>
            <a:ext cx="8858279" cy="181588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fontAlgn="base"/>
            <a:r>
              <a:rPr lang="ru-RU" sz="2800" b="1" dirty="0" smtClean="0"/>
              <a:t>Пропорции </a:t>
            </a:r>
            <a:r>
              <a:rPr lang="ru-RU" sz="2800" b="1" dirty="0"/>
              <a:t>человека тоже связаны с </a:t>
            </a:r>
            <a:r>
              <a:rPr lang="ru-RU" sz="2800" b="1" dirty="0" smtClean="0"/>
              <a:t>дробями. </a:t>
            </a:r>
            <a:r>
              <a:rPr lang="ru-RU" sz="2800" b="1" dirty="0"/>
              <a:t>Голова </a:t>
            </a:r>
            <a:endParaRPr lang="ru-RU" sz="2800" b="1" dirty="0" smtClean="0"/>
          </a:p>
          <a:p>
            <a:pPr fontAlgn="base"/>
            <a:r>
              <a:rPr lang="ru-RU" sz="2800" b="1" dirty="0" smtClean="0"/>
              <a:t>маленького ребенка составляет </a:t>
            </a:r>
            <a:r>
              <a:rPr lang="ru-RU" sz="2800" b="1" dirty="0"/>
              <a:t>1/5 часть </a:t>
            </a:r>
            <a:r>
              <a:rPr lang="ru-RU" sz="2800" b="1" dirty="0" smtClean="0"/>
              <a:t>роста</a:t>
            </a:r>
          </a:p>
          <a:p>
            <a:pPr fontAlgn="base"/>
            <a:r>
              <a:rPr lang="ru-RU" sz="2800" b="1" dirty="0" smtClean="0"/>
              <a:t> </a:t>
            </a:r>
            <a:r>
              <a:rPr lang="ru-RU" sz="2800" b="1" dirty="0"/>
              <a:t>человека</a:t>
            </a:r>
            <a:r>
              <a:rPr lang="ru-RU" sz="2800" b="1" dirty="0" smtClean="0"/>
              <a:t>. </a:t>
            </a:r>
            <a:r>
              <a:rPr lang="ru-RU" sz="2800" b="1" dirty="0"/>
              <a:t>Голова подростка – 1/6. </a:t>
            </a:r>
            <a:endParaRPr lang="ru-RU" sz="2800" b="1" dirty="0" smtClean="0"/>
          </a:p>
          <a:p>
            <a:pPr fontAlgn="base"/>
            <a:r>
              <a:rPr lang="ru-RU" sz="2800" b="1" dirty="0" smtClean="0"/>
              <a:t>А </a:t>
            </a:r>
            <a:r>
              <a:rPr lang="ru-RU" sz="2800" b="1" dirty="0"/>
              <a:t>голова взрослого человека – 1/8 часть роста. </a:t>
            </a:r>
          </a:p>
        </p:txBody>
      </p:sp>
      <p:pic>
        <p:nvPicPr>
          <p:cNvPr id="11267" name="Picture 3" descr="C:\Users\Пользователь\Downloads\колядки\пропорции чяел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428868"/>
            <a:ext cx="5248275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C:\Users\Пользователь\Downloads\колядки\фон презент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501122" cy="635798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596" y="357166"/>
            <a:ext cx="8420800" cy="181588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Некоторые школьные дисциплины разговаривают</a:t>
            </a:r>
          </a:p>
          <a:p>
            <a:r>
              <a:rPr lang="ru-RU" sz="2800" b="1" dirty="0" smtClean="0"/>
              <a:t> с нами на языке дробей . География: </a:t>
            </a:r>
            <a:r>
              <a:rPr lang="ru-RU" sz="2800" b="1" dirty="0"/>
              <a:t>м</a:t>
            </a:r>
            <a:r>
              <a:rPr lang="ru-RU" sz="2800" b="1" dirty="0" smtClean="0"/>
              <a:t>ы проживаем на материке, который занимает 1/3 часть всей суши.</a:t>
            </a:r>
            <a:endParaRPr lang="ru-RU" sz="2800" b="1" dirty="0"/>
          </a:p>
        </p:txBody>
      </p:sp>
      <p:pic>
        <p:nvPicPr>
          <p:cNvPr id="26627" name="Picture 3" descr="C:\Users\Пользователь\Downloads\колядки\карт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285992"/>
            <a:ext cx="6143668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Users\Пользователь\Downloads\колядки\фон презент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501122" cy="635798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57224" y="357166"/>
            <a:ext cx="7572428" cy="9541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   Даже заканчивая триместр, мы понимаем,</a:t>
            </a:r>
          </a:p>
          <a:p>
            <a:r>
              <a:rPr lang="ru-RU" sz="2800" b="1" dirty="0" smtClean="0"/>
              <a:t>    что это 1\3 часть учебного </a:t>
            </a:r>
            <a:r>
              <a:rPr lang="ru-RU" sz="2800" b="1" dirty="0" smtClean="0"/>
              <a:t>года.</a:t>
            </a:r>
            <a:endParaRPr lang="ru-RU" sz="2800" b="1" dirty="0"/>
          </a:p>
        </p:txBody>
      </p:sp>
      <p:pic>
        <p:nvPicPr>
          <p:cNvPr id="25603" name="Picture 3" descr="C:\Users\Пользователь\Downloads\колядки\учени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357298"/>
            <a:ext cx="4843490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Пользователь\Downloads\колядки\дроби конец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8643997" cy="657227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86117" y="5786454"/>
            <a:ext cx="3071834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Спасибо за внимание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ownloads\колядки\фон презент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643998" cy="6429419"/>
          </a:xfrm>
          <a:prstGeom prst="rect">
            <a:avLst/>
          </a:prstGeom>
          <a:noFill/>
        </p:spPr>
      </p:pic>
      <p:pic>
        <p:nvPicPr>
          <p:cNvPr id="1027" name="Picture 3" descr="C:\Users\Пользователь\Downloads\колядки\охота первоб люде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5072098" cy="35719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42910" y="3286124"/>
            <a:ext cx="164333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Делёж добычи</a:t>
            </a:r>
            <a:endParaRPr lang="ru-RU" dirty="0"/>
          </a:p>
        </p:txBody>
      </p:sp>
      <p:pic>
        <p:nvPicPr>
          <p:cNvPr id="1028" name="Picture 4" descr="C:\Users\Пользователь\Downloads\колядки\апельсин доли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2524" y="1643050"/>
            <a:ext cx="4431475" cy="3406671"/>
          </a:xfrm>
          <a:prstGeom prst="rect">
            <a:avLst/>
          </a:prstGeom>
          <a:noFill/>
        </p:spPr>
      </p:pic>
      <p:pic>
        <p:nvPicPr>
          <p:cNvPr id="1029" name="Picture 5" descr="C:\Users\Пользователь\Downloads\колядки\шоколадк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786190"/>
            <a:ext cx="4500594" cy="278608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000496" y="4643446"/>
            <a:ext cx="2200346" cy="369332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Делимся с друзьями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Пользователь\Downloads\колядки\фон презент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02" y="428581"/>
            <a:ext cx="8643998" cy="6429419"/>
          </a:xfrm>
          <a:prstGeom prst="rect">
            <a:avLst/>
          </a:prstGeom>
          <a:noFill/>
        </p:spPr>
      </p:pic>
      <p:pic>
        <p:nvPicPr>
          <p:cNvPr id="4098" name="Picture 2" descr="C:\Users\Пользователь\Downloads\колядки\математи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85728"/>
            <a:ext cx="6929486" cy="457203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4348" y="5072074"/>
            <a:ext cx="7858180" cy="15696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            Слово </a:t>
            </a:r>
            <a:r>
              <a:rPr lang="ru-RU" sz="3200" b="1" i="1" dirty="0" smtClean="0"/>
              <a:t>ДРОБЬ </a:t>
            </a:r>
            <a:r>
              <a:rPr lang="ru-RU" sz="3200" b="1" dirty="0" smtClean="0"/>
              <a:t>во многих языках образовано от слов </a:t>
            </a:r>
            <a:r>
              <a:rPr lang="ru-RU" sz="3200" b="1" i="1" dirty="0" smtClean="0"/>
              <a:t>дробить, разбивать,     ломать на части.</a:t>
            </a:r>
            <a:endParaRPr lang="ru-RU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Пользователь\Downloads\колядки\фон презент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643998" cy="6429419"/>
          </a:xfrm>
          <a:prstGeom prst="rect">
            <a:avLst/>
          </a:prstGeom>
          <a:noFill/>
        </p:spPr>
      </p:pic>
      <p:pic>
        <p:nvPicPr>
          <p:cNvPr id="5122" name="Picture 2" descr="C:\Users\Пользователь\Downloads\колядки\повар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571612"/>
            <a:ext cx="5643578" cy="500063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28596" y="285728"/>
            <a:ext cx="7994386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 записях кулинарных рецептов : четверть лимона, одна вторая чайной ложки соли, треть стакана молока,…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Пользователь\Downloads\колядки\фон презент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643998" cy="6429419"/>
          </a:xfrm>
          <a:prstGeom prst="rect">
            <a:avLst/>
          </a:prstGeom>
          <a:noFill/>
        </p:spPr>
      </p:pic>
      <p:pic>
        <p:nvPicPr>
          <p:cNvPr id="6146" name="Picture 2" descr="C:\Users\Пользователь\Downloads\колядки\час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928802"/>
            <a:ext cx="4787093" cy="492919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71538" y="500042"/>
            <a:ext cx="714380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 Без четверти 8 мы должны прийти в </a:t>
            </a:r>
            <a:r>
              <a:rPr lang="ru-RU" sz="2800" b="1" dirty="0"/>
              <a:t>ш</a:t>
            </a:r>
            <a:r>
              <a:rPr lang="ru-RU" sz="2800" b="1" dirty="0" smtClean="0"/>
              <a:t>колу.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Пользователь\Downloads\колядки\фон презент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643998" cy="642941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3" y="357166"/>
            <a:ext cx="8929718" cy="135421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dirty="0"/>
              <a:t>Мы носим одежду с длиной рукава три </a:t>
            </a:r>
            <a:r>
              <a:rPr lang="ru-RU" sz="3200" b="1" dirty="0" smtClean="0"/>
              <a:t>четверти</a:t>
            </a:r>
          </a:p>
          <a:p>
            <a:r>
              <a:rPr lang="ru-RU" sz="3200" b="1" dirty="0" smtClean="0"/>
              <a:t> </a:t>
            </a:r>
            <a:r>
              <a:rPr lang="ru-RU" sz="3200" b="1" dirty="0"/>
              <a:t>или брюки длиной  7/8. </a:t>
            </a:r>
          </a:p>
          <a:p>
            <a:endParaRPr lang="ru-RU" dirty="0"/>
          </a:p>
        </p:txBody>
      </p:sp>
      <p:pic>
        <p:nvPicPr>
          <p:cNvPr id="7170" name="Picture 2" descr="C:\Users\Пользователь\Downloads\колядки\модница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571612"/>
            <a:ext cx="6572272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Пользователь\Downloads\колядки\фон презент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643998" cy="642941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9" y="642918"/>
            <a:ext cx="8572559" cy="10772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Наши папы и мальчики болеют в ¼ финала футбольного матча</a:t>
            </a:r>
            <a:endParaRPr lang="ru-RU" sz="3200" b="1" dirty="0"/>
          </a:p>
        </p:txBody>
      </p:sp>
      <p:pic>
        <p:nvPicPr>
          <p:cNvPr id="8194" name="Picture 2" descr="C:\Users\Пользователь\Downloads\колядки\болельщик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209800"/>
            <a:ext cx="5972204" cy="41481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Пользователь\Downloads\колядки\фон презент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72560" cy="6286543"/>
          </a:xfrm>
          <a:prstGeom prst="rect">
            <a:avLst/>
          </a:prstGeom>
          <a:noFill/>
        </p:spPr>
      </p:pic>
      <p:pic>
        <p:nvPicPr>
          <p:cNvPr id="10242" name="Picture 2" descr="C:\Users\Пользователь\Downloads\колядки\номе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500174"/>
            <a:ext cx="7358114" cy="535782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42910" y="714356"/>
            <a:ext cx="8288166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Нумерация домов на пересечении двух улиц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Пользователь\Downloads\колядки\фон презент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49715"/>
            <a:ext cx="8501907" cy="639399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7159" y="571480"/>
            <a:ext cx="8572560" cy="9541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fontAlgn="base"/>
            <a:r>
              <a:rPr lang="ru-RU" sz="2800" b="1" dirty="0" smtClean="0"/>
              <a:t>Музыканты пользуются дробями для определения длительности звучания </a:t>
            </a:r>
            <a:r>
              <a:rPr lang="ru-RU" sz="2800" b="1" dirty="0"/>
              <a:t>нот 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42910" y="24288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2291" name="Picture 3" descr="C:\Users\Пользователь\Downloads\колядки\ноты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500175"/>
            <a:ext cx="4071966" cy="264320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57158" y="4643446"/>
            <a:ext cx="8501122" cy="9541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Строители и дорожники через дроби определяют состав различных смесей.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182</Words>
  <Application>Microsoft Office PowerPoint</Application>
  <PresentationFormat>Экран (4:3)</PresentationFormat>
  <Paragraphs>22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2</cp:revision>
  <dcterms:created xsi:type="dcterms:W3CDTF">2021-05-23T18:35:18Z</dcterms:created>
  <dcterms:modified xsi:type="dcterms:W3CDTF">2021-05-23T20:59:50Z</dcterms:modified>
</cp:coreProperties>
</file>