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0B568-0190-4FD8-94DB-8E1DB004A82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0D39F-BCF7-40DC-8A2C-9C67309DD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5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4012D77-B572-48B8-88E1-F37426E7AAE5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683559-0506-401B-82F4-746804B1869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-roditel.ru/parents/ig/" TargetMode="External"/><Relationship Id="rId2" Type="http://schemas.openxmlformats.org/officeDocument/2006/relationships/hyperlink" Target="https://www.ya-roditel.ru/media/gallery/socre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ra-russia.ru/" TargetMode="External"/><Relationship Id="rId4" Type="http://schemas.openxmlformats.org/officeDocument/2006/relationships/hyperlink" Target="https://ruroditel.ru/news/vserossiyskie/10_sovetov_roditelya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60672" cy="1296144"/>
          </a:xfrm>
        </p:spPr>
        <p:txBody>
          <a:bodyPr>
            <a:noAutofit/>
          </a:bodyPr>
          <a:lstStyle/>
          <a:p>
            <a:r>
              <a:rPr lang="ru-RU" sz="2800" dirty="0"/>
              <a:t>Новые форматы организации </a:t>
            </a:r>
            <a:r>
              <a:rPr lang="ru-RU" sz="2400" dirty="0"/>
              <a:t>деятельности</a:t>
            </a:r>
            <a:r>
              <a:rPr lang="ru-RU" sz="2800" dirty="0"/>
              <a:t>  социального педагога в работе с детьми и   семьей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Деятельность социального педагога на платформе дистанционного обучения реализуется в следующих направлениях:</a:t>
            </a:r>
          </a:p>
          <a:p>
            <a:pPr algn="ctr"/>
            <a:endParaRPr lang="ru-RU" dirty="0" smtClean="0"/>
          </a:p>
          <a:p>
            <a:pPr algn="just"/>
            <a:r>
              <a:rPr lang="ru-RU" sz="2000" dirty="0" smtClean="0"/>
              <a:t>* формирование духовно-нравственных основ личности и законопослушного поведения;</a:t>
            </a:r>
          </a:p>
          <a:p>
            <a:pPr algn="just"/>
            <a:r>
              <a:rPr lang="ru-RU" sz="2000" dirty="0" smtClean="0"/>
              <a:t>* профилактика правонарушений и профилактические мероприятия, в том числе с детьми, требующими особого педагогического внимания.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6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Дистанционные ресурсы позволят: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своевременно информировать родителей(законных представителей) о возникновении той  или иной проблемы социального характера;</a:t>
            </a:r>
          </a:p>
          <a:p>
            <a:r>
              <a:rPr lang="ru-RU" dirty="0" smtClean="0"/>
              <a:t>2. консультировать всех участников образовательного процесса по актуальным социально-педагогическим вопросам;</a:t>
            </a:r>
          </a:p>
          <a:p>
            <a:r>
              <a:rPr lang="ru-RU" dirty="0" smtClean="0"/>
              <a:t>3. организовать эффективное взаимодействие с классными руководителями, родителями (законными представителями) и педагогами образовательной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1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 рамках профилактики безнадзорности  и правонарушений, формирования законопослушного поведения: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* консультации всех участников образовательного процесса (детей, родителей(законных представителей), педагогов) в дистанционном режиме;</a:t>
            </a:r>
          </a:p>
          <a:p>
            <a:r>
              <a:rPr lang="ru-RU" sz="2000" dirty="0" smtClean="0"/>
              <a:t>* разработка мероприятий по социальной адаптации обучающихся к новой жизненной ситуации ( в том числе и рекомендации по профилактике правонарушений);</a:t>
            </a:r>
          </a:p>
          <a:p>
            <a:r>
              <a:rPr lang="ru-RU" sz="2000" dirty="0" smtClean="0"/>
              <a:t>* лектории для родителей (законных представителей) по актуальным затруднениям (дистанционная платформа, взаимодействие с классным руководителем);</a:t>
            </a:r>
          </a:p>
          <a:p>
            <a:r>
              <a:rPr lang="ru-RU" sz="2000" dirty="0" smtClean="0"/>
              <a:t>* подготовка материалов по информационной безопасности;</a:t>
            </a:r>
          </a:p>
          <a:p>
            <a:r>
              <a:rPr lang="ru-RU" sz="2000" dirty="0" smtClean="0"/>
              <a:t>* разработка памяток, буклетов для распространения в дистанционном режиме;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245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*</a:t>
            </a:r>
            <a:r>
              <a:rPr lang="ru-RU" dirty="0" smtClean="0"/>
              <a:t> связь с классными руководителями и педагогами для выявления детей, не обучающихся в формате дистанционного обучения;</a:t>
            </a:r>
          </a:p>
          <a:p>
            <a:r>
              <a:rPr lang="ru-RU" dirty="0" smtClean="0"/>
              <a:t>* разработка программы индивидуального сопровождения детей, совершивших правонарушение в период дистанционного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0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Профилактика употребления </a:t>
            </a:r>
            <a:r>
              <a:rPr lang="ru-RU" sz="2400" dirty="0" err="1" smtClean="0"/>
              <a:t>психоактивных</a:t>
            </a:r>
            <a:r>
              <a:rPr lang="ru-RU" sz="2400" dirty="0" smtClean="0"/>
              <a:t> веществ, различного рода зависимостей, пропаганда здорового образа жизни: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* консультации всех участников образовательного процесса в дистанционном режиме;</a:t>
            </a:r>
          </a:p>
          <a:p>
            <a:r>
              <a:rPr lang="ru-RU" dirty="0" smtClean="0"/>
              <a:t>* использование образовательных ресурсов, с обязательной организацией обратной связи: групповой чат, </a:t>
            </a:r>
            <a:r>
              <a:rPr lang="ru-RU" dirty="0" err="1" smtClean="0"/>
              <a:t>скайп</a:t>
            </a:r>
            <a:r>
              <a:rPr lang="ru-RU" dirty="0" smtClean="0"/>
              <a:t>, </a:t>
            </a:r>
            <a:r>
              <a:rPr lang="ru-RU" dirty="0" err="1" smtClean="0"/>
              <a:t>видеозвонок</a:t>
            </a:r>
            <a:r>
              <a:rPr lang="ru-RU" dirty="0" smtClean="0"/>
              <a:t>, фотоотчет.</a:t>
            </a:r>
          </a:p>
          <a:p>
            <a:r>
              <a:rPr lang="ru-RU" dirty="0" smtClean="0"/>
              <a:t>* Обратить внимание на сайт общее-</a:t>
            </a:r>
            <a:r>
              <a:rPr lang="ru-RU" dirty="0" err="1" smtClean="0"/>
              <a:t>дело.рф</a:t>
            </a:r>
            <a:endParaRPr lang="ru-RU" dirty="0" smtClean="0"/>
          </a:p>
          <a:p>
            <a:r>
              <a:rPr lang="ru-RU" dirty="0" smtClean="0"/>
              <a:t>Сайт с видео материалами по профилактике правонарушений и различного рода зависимостей, лицензирован и указан возрастной ценз материалов.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5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36444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В рамках формирования у обучающихся социальной компетентности, опыта социально и личностно значимой деятельности, поддержки их социальных инициатив и учета индивидуальных потребностей.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* участие детей в дистанционных конкурсах социальной направленности на различных уровнях (личное участие, класс, школа);</a:t>
            </a:r>
          </a:p>
          <a:p>
            <a:r>
              <a:rPr lang="ru-RU" dirty="0" smtClean="0"/>
              <a:t>*образовательные проекты по развитию личностных качеств обучающихся (ссылки) или </a:t>
            </a:r>
            <a:r>
              <a:rPr lang="en-US" dirty="0" smtClean="0"/>
              <a:t>on-line</a:t>
            </a:r>
            <a:r>
              <a:rPr lang="ru-RU" dirty="0" smtClean="0"/>
              <a:t> с элементами тренинга, практические занятия с обратной связью;</a:t>
            </a:r>
          </a:p>
          <a:p>
            <a:r>
              <a:rPr lang="ru-RU" dirty="0" smtClean="0"/>
              <a:t>* работа с одаренными детьми, развитие взаимодействия с РДШ в </a:t>
            </a:r>
            <a:r>
              <a:rPr lang="en-US" dirty="0" smtClean="0"/>
              <a:t>on-line</a:t>
            </a:r>
            <a:r>
              <a:rPr lang="ru-RU" dirty="0" smtClean="0"/>
              <a:t> режиме (площадки, участие в проектах, конкурсах) – </a:t>
            </a:r>
            <a:r>
              <a:rPr lang="ru-RU" dirty="0" err="1" smtClean="0"/>
              <a:t>рдш.рф</a:t>
            </a:r>
            <a:r>
              <a:rPr lang="ru-RU" dirty="0" smtClean="0"/>
              <a:t>;</a:t>
            </a:r>
          </a:p>
          <a:p>
            <a:r>
              <a:rPr lang="ru-RU" dirty="0" smtClean="0"/>
              <a:t>* работа с обучающимися, находящимися под опекой-режим дистанционных консультаций, поддержка позитивного эмоционального состояния ребенка, законных представителей, помощь в решении возникающих затруднений.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7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Особенность организации профилактических мероприятий с несовершеннолетним (семьей), состоящих на различных видах учета.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условиях дистанционного обучения: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продолжать ведение личных дел несовершеннолетних(семей), состоящих на </a:t>
            </a:r>
            <a:r>
              <a:rPr lang="ru-RU" dirty="0" smtClean="0"/>
              <a:t>учете;</a:t>
            </a:r>
          </a:p>
          <a:p>
            <a:r>
              <a:rPr lang="ru-RU" dirty="0"/>
              <a:t>*</a:t>
            </a:r>
            <a:r>
              <a:rPr lang="ru-RU" dirty="0" smtClean="0"/>
              <a:t> продолжать выполнение плана ИПР;</a:t>
            </a:r>
          </a:p>
          <a:p>
            <a:r>
              <a:rPr lang="ru-RU" dirty="0" smtClean="0"/>
              <a:t>* при необходимости пересмотреть планы ИПР, внести корректировки;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836712"/>
            <a:ext cx="8260672" cy="100811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Социальным педагогам для работы в дистанционном формате можно рекомендовано использовать различные образовательные платформы, которые открыты для каждого ученика, учителя, родителя(законного представителя) </a:t>
            </a:r>
            <a:r>
              <a:rPr lang="ru-RU" sz="2400" dirty="0" smtClean="0"/>
              <a:t>бесплатно: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Социальные ролики сайт «Я родитель» </a:t>
            </a:r>
            <a:r>
              <a:rPr lang="en-US" dirty="0">
                <a:hlinkClick r:id="rId2"/>
              </a:rPr>
              <a:t>https://www.ya-roditel.ru/media/gallery/socrek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Инфографика</a:t>
            </a:r>
            <a:r>
              <a:rPr lang="ru-RU" dirty="0" smtClean="0"/>
              <a:t> для родителей сайт «Я родитель»</a:t>
            </a:r>
          </a:p>
          <a:p>
            <a:r>
              <a:rPr lang="en-US" dirty="0">
                <a:hlinkClick r:id="rId3"/>
              </a:rPr>
              <a:t>https://www.ya-roditel.ru/parents/ig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Онлайн-центр поддержки родителей Народный родительский Антивирус (</a:t>
            </a:r>
            <a:r>
              <a:rPr lang="en-US" dirty="0" smtClean="0"/>
              <a:t>#</a:t>
            </a:r>
            <a:r>
              <a:rPr lang="ru-RU" dirty="0" smtClean="0"/>
              <a:t>НРА); </a:t>
            </a:r>
            <a:r>
              <a:rPr lang="en-US" dirty="0">
                <a:hlinkClick r:id="rId4"/>
              </a:rPr>
              <a:t>https://ruroditel.ru/news/vserossiyskie/10_sovetov_roditelyam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Национальная родительская ассоциация 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>
                <a:hlinkClick r:id="rId5"/>
              </a:rPr>
              <a:t>https://nra-russia.ru</a:t>
            </a:r>
            <a:r>
              <a:rPr lang="en-US" dirty="0" smtClean="0">
                <a:hlinkClick r:id="rId5"/>
              </a:rPr>
              <a:t>/</a:t>
            </a:r>
            <a:r>
              <a:rPr lang="ru-RU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9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81</TotalTime>
  <Words>519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Новые форматы организации деятельности  социального педагога в работе с детьми и   семьей</vt:lpstr>
      <vt:lpstr>Дистанционные ресурсы позволят:</vt:lpstr>
      <vt:lpstr>В рамках профилактики безнадзорности  и правонарушений, формирования законопослушного поведения:</vt:lpstr>
      <vt:lpstr>Презентация PowerPoint</vt:lpstr>
      <vt:lpstr>Профилактика употребления психоактивных веществ, различного рода зависимостей, пропаганда здорового образа жизни:</vt:lpstr>
      <vt:lpstr>В рамках формирования у обучающихся социальной компетентности, опыта социально и личностно значимой деятельности, поддержки их социальных инициатив и учета индивидуальных потребностей.</vt:lpstr>
      <vt:lpstr>Особенность организации профилактических мероприятий с несовершеннолетним (семьей), состоящих на различных видах учета.</vt:lpstr>
      <vt:lpstr>Социальным педагогам для работы в дистанционном формате можно рекомендовано использовать различные образовательные платформы, которые открыты для каждого ученика, учителя, родителя(законного представителя) бесплатно: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форматы организации деятельности  социального педагога в работе с детьми и   семьей</dc:title>
  <dc:creator>Пользователь</dc:creator>
  <cp:lastModifiedBy>Пользователь</cp:lastModifiedBy>
  <cp:revision>7</cp:revision>
  <dcterms:created xsi:type="dcterms:W3CDTF">2020-09-17T04:25:06Z</dcterms:created>
  <dcterms:modified xsi:type="dcterms:W3CDTF">2020-09-17T05:46:15Z</dcterms:modified>
</cp:coreProperties>
</file>