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56" r:id="rId3"/>
    <p:sldId id="269" r:id="rId4"/>
    <p:sldId id="257" r:id="rId5"/>
    <p:sldId id="272" r:id="rId6"/>
    <p:sldId id="274" r:id="rId7"/>
    <p:sldId id="281" r:id="rId8"/>
    <p:sldId id="273" r:id="rId9"/>
    <p:sldId id="275" r:id="rId10"/>
    <p:sldId id="276" r:id="rId11"/>
    <p:sldId id="278" r:id="rId12"/>
    <p:sldId id="280" r:id="rId13"/>
    <p:sldId id="277" r:id="rId14"/>
    <p:sldId id="27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88810" autoAdjust="0"/>
  </p:normalViewPr>
  <p:slideViewPr>
    <p:cSldViewPr>
      <p:cViewPr varScale="1">
        <p:scale>
          <a:sx n="61" d="100"/>
          <a:sy n="61" d="100"/>
        </p:scale>
        <p:origin x="93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00" cy="36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E876E-6244-41B4-86BC-291EAE1FD7BD}" type="datetimeFigureOut">
              <a:rPr lang="ru-RU" smtClean="0"/>
              <a:pPr/>
              <a:t>03.02.2024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13C50-770F-422F-A867-30159424A0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771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13C50-770F-422F-A867-30159424A010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77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0532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67219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1092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99693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17578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09224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0613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482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7317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58603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76" name="Рисунок 75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7" name="Рисунок 76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5538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r>
              <a:rPr lang="ru-RU" sz="1200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18.5.19</a:t>
            </a:r>
            <a:endParaRPr lang="ru-RU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ru-RU" sz="2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/>
            <a:fld id="{1B33BECF-A678-4F9D-9513-C28469CF28EE}" type="slidenum">
              <a:rPr lang="ru-RU" sz="1200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/>
              <a:t>‹#›</a:t>
            </a:fld>
            <a:endParaRPr lang="ru-RU" sz="1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Для правки текста заголовка щёлкните мышью</a:t>
            </a:r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Второй уровень структуры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Третий уровень структуры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Пятый уровень структуры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Шестой уровень структуры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Седьмой уровень 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2671730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476672"/>
            <a:ext cx="8856984" cy="6192688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    </a:t>
            </a:r>
            <a:r>
              <a:rPr lang="ru-RU" sz="1800" b="1" dirty="0">
                <a:solidFill>
                  <a:srgbClr val="333333"/>
                </a:solidFill>
                <a:latin typeface="PTSans"/>
              </a:rPr>
              <a:t/>
            </a:r>
            <a:br>
              <a:rPr lang="ru-RU" sz="1800" b="1" dirty="0">
                <a:solidFill>
                  <a:srgbClr val="333333"/>
                </a:solidFill>
                <a:latin typeface="PTSans"/>
              </a:rPr>
            </a:br>
            <a:r>
              <a:rPr lang="ru-RU" sz="1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«Развитие </a:t>
            </a: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мелкой моторики рук у воспитанников посредством игр с кинетическим песком»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Arial Black" pitchFamily="34" charset="0"/>
              </a:rPr>
              <a:t/>
            </a:r>
            <a:br>
              <a:rPr lang="ru-RU" sz="3600" dirty="0" smtClean="0">
                <a:latin typeface="Arial Black" pitchFamily="34" charset="0"/>
              </a:rPr>
            </a:br>
            <a:r>
              <a:rPr lang="ru-RU" sz="1200" dirty="0" smtClean="0">
                <a:latin typeface="Arial Black" pitchFamily="34" charset="0"/>
              </a:rPr>
              <a:t>                 </a:t>
            </a:r>
            <a:r>
              <a:rPr lang="ru-RU" sz="1600" dirty="0" smtClean="0">
                <a:latin typeface="Arial Black" pitchFamily="34" charset="0"/>
              </a:rPr>
              <a:t/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200" dirty="0" smtClean="0">
                <a:latin typeface="Arial Black" pitchFamily="34" charset="0"/>
              </a:rPr>
              <a:t/>
            </a:r>
            <a:br>
              <a:rPr lang="ru-RU" sz="1200" dirty="0" smtClean="0">
                <a:latin typeface="Arial Black" pitchFamily="34" charset="0"/>
              </a:rPr>
            </a:br>
            <a:r>
              <a:rPr lang="ru-RU" sz="1200" dirty="0" smtClean="0">
                <a:latin typeface="Arial Black" pitchFamily="34" charset="0"/>
              </a:rPr>
              <a:t/>
            </a:r>
            <a:br>
              <a:rPr lang="ru-RU" sz="1200" dirty="0" smtClean="0">
                <a:latin typeface="Arial Black" pitchFamily="34" charset="0"/>
              </a:rPr>
            </a:br>
            <a:r>
              <a:rPr lang="ru-RU" sz="1200" dirty="0" smtClean="0">
                <a:latin typeface="Arial Black" pitchFamily="34" charset="0"/>
              </a:rPr>
              <a:t/>
            </a:r>
            <a:br>
              <a:rPr lang="ru-RU" sz="1200" dirty="0" smtClean="0">
                <a:latin typeface="Arial Black" pitchFamily="34" charset="0"/>
              </a:rPr>
            </a:br>
            <a:r>
              <a:rPr lang="ru-RU" sz="1200" dirty="0" smtClean="0">
                <a:latin typeface="Arial Black" pitchFamily="34" charset="0"/>
              </a:rPr>
              <a:t/>
            </a:r>
            <a:br>
              <a:rPr lang="ru-RU" sz="1200" dirty="0" smtClean="0">
                <a:latin typeface="Arial Black" pitchFamily="34" charset="0"/>
              </a:rPr>
            </a:br>
            <a:r>
              <a:rPr lang="ru-RU" sz="1200" dirty="0" smtClean="0">
                <a:latin typeface="Arial Black" pitchFamily="34" charset="0"/>
              </a:rPr>
              <a:t/>
            </a:r>
            <a:br>
              <a:rPr lang="ru-RU" sz="1200" dirty="0" smtClean="0">
                <a:latin typeface="Arial Black" pitchFamily="34" charset="0"/>
              </a:rPr>
            </a:br>
            <a:r>
              <a:rPr lang="ru-RU" sz="1200" dirty="0" smtClean="0">
                <a:latin typeface="Arial Black" pitchFamily="34" charset="0"/>
              </a:rPr>
              <a:t>»</a:t>
            </a:r>
            <a:br>
              <a:rPr lang="ru-RU" sz="1200" dirty="0" smtClean="0">
                <a:latin typeface="Arial Black" pitchFamily="34" charset="0"/>
              </a:rPr>
            </a:br>
            <a:r>
              <a:rPr lang="ru-RU" sz="1200" dirty="0" smtClean="0">
                <a:latin typeface="Arial Black" pitchFamily="34" charset="0"/>
              </a:rPr>
              <a:t>                                                                                                                                                                                                          </a:t>
            </a:r>
            <a:br>
              <a:rPr lang="ru-RU" sz="1200" dirty="0" smtClean="0">
                <a:latin typeface="Arial Black" pitchFamily="34" charset="0"/>
              </a:rPr>
            </a:br>
            <a:r>
              <a:rPr lang="ru-RU" sz="1200" dirty="0" smtClean="0">
                <a:latin typeface="Arial Black" pitchFamily="34" charset="0"/>
              </a:rPr>
              <a:t/>
            </a:r>
            <a:br>
              <a:rPr lang="ru-RU" sz="1200" dirty="0" smtClean="0">
                <a:latin typeface="Arial Black" pitchFamily="34" charset="0"/>
              </a:rPr>
            </a:br>
            <a:r>
              <a:rPr lang="ru-RU" sz="1200" dirty="0" smtClean="0">
                <a:latin typeface="Arial Black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br>
              <a:rPr lang="ru-RU" sz="1200" dirty="0" smtClean="0">
                <a:latin typeface="Arial Black" pitchFamily="34" charset="0"/>
              </a:rPr>
            </a:br>
            <a:r>
              <a:rPr lang="ru-RU" sz="1200" dirty="0" smtClean="0">
                <a:latin typeface="Arial Black" pitchFamily="34" charset="0"/>
              </a:rPr>
              <a:t/>
            </a:r>
            <a:br>
              <a:rPr lang="ru-RU" sz="1200" dirty="0" smtClean="0">
                <a:latin typeface="Arial Black" pitchFamily="34" charset="0"/>
              </a:rPr>
            </a:br>
            <a:r>
              <a:rPr lang="ru-RU" sz="1200" dirty="0" smtClean="0">
                <a:latin typeface="Arial Black" pitchFamily="34" charset="0"/>
              </a:rPr>
              <a:t/>
            </a:r>
            <a:br>
              <a:rPr lang="ru-RU" sz="1200" dirty="0" smtClean="0">
                <a:latin typeface="Arial Black" pitchFamily="34" charset="0"/>
              </a:rPr>
            </a:br>
            <a:r>
              <a:rPr lang="ru-RU" sz="1200" dirty="0" smtClean="0">
                <a:latin typeface="Arial Black" pitchFamily="34" charset="0"/>
              </a:rPr>
              <a:t>                                                                                                                                                                                                 </a:t>
            </a:r>
            <a:br>
              <a:rPr lang="ru-RU" sz="1200" dirty="0" smtClean="0">
                <a:latin typeface="Arial Black" pitchFamily="34" charset="0"/>
              </a:rPr>
            </a:br>
            <a:r>
              <a:rPr lang="ru-RU" sz="1200" dirty="0" smtClean="0">
                <a:latin typeface="Arial Black" pitchFamily="34" charset="0"/>
              </a:rPr>
              <a:t/>
            </a:r>
            <a:br>
              <a:rPr lang="ru-RU" sz="1200" dirty="0" smtClean="0">
                <a:latin typeface="Arial Black" pitchFamily="34" charset="0"/>
              </a:rPr>
            </a:br>
            <a:r>
              <a:rPr lang="ru-RU" sz="1200" dirty="0" smtClean="0">
                <a:latin typeface="Arial Black" pitchFamily="34" charset="0"/>
              </a:rPr>
              <a:t>                                                                                                          </a:t>
            </a:r>
            <a:r>
              <a:rPr lang="en-US" sz="1200" dirty="0" smtClean="0">
                <a:latin typeface="Arial Black" pitchFamily="34" charset="0"/>
              </a:rPr>
              <a:t/>
            </a:r>
            <a:br>
              <a:rPr lang="en-US" sz="1200" dirty="0" smtClean="0">
                <a:latin typeface="Arial Black" pitchFamily="34" charset="0"/>
              </a:rPr>
            </a:br>
            <a:r>
              <a:rPr lang="en-US" sz="1200" dirty="0">
                <a:latin typeface="Arial Black" pitchFamily="34" charset="0"/>
              </a:rPr>
              <a:t/>
            </a:r>
            <a:br>
              <a:rPr lang="en-US" sz="1200" dirty="0">
                <a:latin typeface="Arial Black" pitchFamily="34" charset="0"/>
              </a:rPr>
            </a:br>
            <a:r>
              <a:rPr lang="en-US" sz="1200" dirty="0" smtClean="0">
                <a:latin typeface="Arial Black" pitchFamily="34" charset="0"/>
              </a:rPr>
              <a:t/>
            </a:r>
            <a:br>
              <a:rPr lang="en-US" sz="1200" dirty="0" smtClean="0">
                <a:latin typeface="Arial Black" pitchFamily="34" charset="0"/>
              </a:rPr>
            </a:br>
            <a:r>
              <a:rPr lang="en-US" sz="1200" dirty="0">
                <a:latin typeface="Arial Black" pitchFamily="34" charset="0"/>
              </a:rPr>
              <a:t/>
            </a:r>
            <a:br>
              <a:rPr lang="en-US" sz="1200" dirty="0">
                <a:latin typeface="Arial Black" pitchFamily="34" charset="0"/>
              </a:rPr>
            </a:br>
            <a:r>
              <a:rPr lang="en-US" sz="1200" dirty="0" smtClean="0">
                <a:latin typeface="Arial Black" pitchFamily="34" charset="0"/>
              </a:rPr>
              <a:t/>
            </a:r>
            <a:br>
              <a:rPr lang="en-US" sz="1200" dirty="0" smtClean="0">
                <a:latin typeface="Arial Black" pitchFamily="34" charset="0"/>
              </a:rPr>
            </a:br>
            <a:r>
              <a:rPr lang="en-US" sz="1200" dirty="0">
                <a:latin typeface="Arial Black" pitchFamily="34" charset="0"/>
              </a:rPr>
              <a:t/>
            </a:r>
            <a:br>
              <a:rPr lang="en-US" sz="1200" dirty="0">
                <a:latin typeface="Arial Black" pitchFamily="34" charset="0"/>
              </a:rPr>
            </a:br>
            <a:r>
              <a:rPr lang="en-US" sz="1200" dirty="0" smtClean="0">
                <a:latin typeface="Arial Black" pitchFamily="34" charset="0"/>
              </a:rPr>
              <a:t/>
            </a:r>
            <a:br>
              <a:rPr lang="en-US" sz="1200" dirty="0" smtClean="0">
                <a:latin typeface="Arial Black" pitchFamily="34" charset="0"/>
              </a:rPr>
            </a:br>
            <a:r>
              <a:rPr lang="en-US" sz="1200" dirty="0">
                <a:latin typeface="Arial Black" pitchFamily="34" charset="0"/>
              </a:rPr>
              <a:t/>
            </a:r>
            <a:br>
              <a:rPr lang="en-US" sz="1200" dirty="0">
                <a:latin typeface="Arial Black" pitchFamily="34" charset="0"/>
              </a:rPr>
            </a:br>
            <a:r>
              <a:rPr lang="en-US" sz="1200" dirty="0" smtClean="0">
                <a:latin typeface="Arial Black" pitchFamily="34" charset="0"/>
              </a:rPr>
              <a:t>                                                                                                                               </a:t>
            </a:r>
            <a:br>
              <a:rPr lang="en-US" sz="1200" dirty="0" smtClean="0">
                <a:latin typeface="Arial Black" pitchFamily="34" charset="0"/>
              </a:rPr>
            </a:br>
            <a:r>
              <a:rPr lang="en-US" sz="1200" dirty="0">
                <a:latin typeface="Arial Black" pitchFamily="34" charset="0"/>
              </a:rPr>
              <a:t/>
            </a:r>
            <a:br>
              <a:rPr lang="en-US" sz="1200" dirty="0">
                <a:latin typeface="Arial Black" pitchFamily="34" charset="0"/>
              </a:rPr>
            </a:br>
            <a:r>
              <a:rPr lang="en-US" sz="1200" dirty="0" smtClean="0">
                <a:latin typeface="Arial Black" pitchFamily="34" charset="0"/>
              </a:rPr>
              <a:t>                                                                                                                                 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воспитатель:  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Богданова Р.А.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252000" y="2349000"/>
            <a:ext cx="504564" cy="387424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3"/>
          <a:srcRect l="1190" t="17391"/>
          <a:stretch/>
        </p:blipFill>
        <p:spPr>
          <a:xfrm>
            <a:off x="0" y="1629000"/>
            <a:ext cx="8928992" cy="432048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86000" y="28288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                                                              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 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6607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ww.5minutesformom.com/wp-content/uploads/2018/08/Kinetic-Sand-5m4m-48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381000"/>
            <a:ext cx="11430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9057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073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ÑÐ²ÐµÑÐ½Ð¾Ð¹ ÐºÐ¸Ð½ÐµÑÐ¸ÑÐµÑÐºÐ¸Ð¹ Ð¿ÐµÑÐ¾Ð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732" y="-31049"/>
            <a:ext cx="9237732" cy="688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662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7518" cy="6723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0665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2635349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l"/>
              </a:tabLst>
            </a:pPr>
            <a:r>
              <a:rPr lang="ru-RU" sz="1600" dirty="0" smtClean="0">
                <a:solidFill>
                  <a:srgbClr val="1B1C2A"/>
                </a:solidFill>
                <a:latin typeface="Open Sans"/>
                <a:cs typeface="Times New Roman" pitchFamily="18" charset="0"/>
              </a:rPr>
              <a:t>».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l"/>
              </a:tabLst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-355369"/>
            <a:ext cx="9036496" cy="7816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400" dirty="0" smtClean="0">
              <a:solidFill>
                <a:srgbClr val="00000A"/>
              </a:solidFill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solidFill>
                <a:srgbClr val="00000A"/>
              </a:solidFill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 smtClean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Игры с кинетическим песком</a:t>
            </a:r>
            <a:endParaRPr lang="en-US" sz="1600" b="1" dirty="0">
              <a:solidFill>
                <a:srgbClr val="00000A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1600" b="1" dirty="0" smtClean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 </a:t>
            </a:r>
            <a:r>
              <a:rPr lang="ru-RU" sz="1600" b="1" dirty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&lt;&lt;Мы скатаем Колобка</a:t>
            </a:r>
            <a:r>
              <a:rPr lang="ru-RU" sz="1600" b="1" dirty="0" smtClean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&gt;&gt;</a:t>
            </a:r>
            <a:r>
              <a:rPr lang="ru-RU" sz="1600" dirty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Разделить </a:t>
            </a:r>
            <a:r>
              <a:rPr lang="ru-RU" sz="1600" dirty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заранее песок на маленькие комочки – это будут &lt;мука&gt;, &lt;масло&gt;, &lt;сметана&gt;. Напомнить детям сказку “Колобок” .  Предложить замесить тесто и слепить Колобок.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</a:t>
            </a:r>
            <a:r>
              <a:rPr lang="ru-RU" sz="1600" b="1" dirty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&lt;Паровозик из </a:t>
            </a:r>
            <a:r>
              <a:rPr lang="ru-RU" sz="1600" b="1" dirty="0" smtClean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Ромашкова&gt;</a:t>
            </a:r>
            <a:r>
              <a:rPr lang="ru-RU" sz="1600" dirty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Показать </a:t>
            </a:r>
            <a:r>
              <a:rPr lang="ru-RU" sz="1600" dirty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детям изображение паровозика. Предложить сделать паровозик и вагончики из кинетического песка, используя формочки в виде геометрических фигур. При затруднении показать, как из двух квадратов получится прямоугольник, из двух треугольников – квадрат и т д.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конце &lt;рассадить в вагоны пассажиров&gt;, которыми могут служить мелкие игрушки, изображающие животных или человечков.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</a:t>
            </a:r>
            <a:r>
              <a:rPr lang="ru-RU" sz="1600" b="1" dirty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&lt;</a:t>
            </a:r>
            <a:r>
              <a:rPr lang="ru-RU" sz="1600" b="1" dirty="0" smtClean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Прятки&gt;</a:t>
            </a:r>
            <a:r>
              <a:rPr lang="ru-RU" sz="1600" dirty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Заранее </a:t>
            </a:r>
            <a:r>
              <a:rPr lang="ru-RU" sz="1600" dirty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спрятать в песочнице различные игрушки. Сказать детям, что злой волшебник наслал заклинание на жителей песочной страны. Чтобы освободить жителей от чар, нужно найти их в песке. Можно попросить воспитанника произносить название каждой найденной игрушки.                                         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600" b="1" dirty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«Необыкновенные следы»                                                                                                                    </a:t>
            </a:r>
            <a:r>
              <a:rPr lang="ru-RU" sz="1600" dirty="0" smtClean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Идут медвежата» - ребенок кулачками и ладошками с силой надавливает на кинетический песок. «Прыгают зайчики» - кончиками пальцев ребенок ударяет по поверхности песка, двигаясь в разных направлениях. «Ползут змейки» - ребенок расслабленными (или напряженными) пальцами рук делает поверхность кинетического песка волнистой. «Бегут жучки - паучки» - ребенок двигает всеми пальцами, имитируя движение насекомых.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dirty="0">
              <a:solidFill>
                <a:srgbClr val="00000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467544" y="404664"/>
            <a:ext cx="8280920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Актуальность данной работы: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заключается в том, что, несмотря на многочисленные исследования, выявляющие значение развития у детей мелкой моторики, а также многочисленные издания развивающих упражнений для этой цели, на наш взгляд, недостаточно разработано диагностических заданий, позволяющих выявлять уровень и особенности развития у дошкольников тонких движений кистей и пальцев рук,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полноценной проблемой становиться развитие детей уже с дошкольного возраста. Немаловажную роль в успешности интеллектуального и психофизического развития ребенка играет сформированная мелкая моторика. Мелкая моторика – это согласованные движения пальцев рук, умение ребенка «пользоваться» этими движениями. Ребенок со скованными движениями неумелых пальцев отстает в психомоторном развитии, у него возникают проблемы с речью. Чтобы научить малыша говорить, необходимо не только тренировать его артикуляционный аппарат, но и развивать мелкую моторику рук. В дошкольном возрасте важно развить  эти механизмы, необходимые для овладения  мелкой моторике.  Задача взрослого помочь ребенку создать условия для накопления ребёнком двигательного и практического опыта,  развития навыков ручной умелости. Именно с помощью тактильно-двигательного восприятия складываются первые впечатления о форме, величине предметов, их расположении в пространстве.  Исходя, из актуальности была определена тема исследования: «Развитие мелкой моторики рук у воспитанников от 3до 4 лет посредством игр с кинетическим песком».                                                                                                                                                               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развитие и укрепления мелкой моторики рук у детей дошкольного возраста посредством игр с кинетическим </a:t>
            </a:r>
            <a:r>
              <a:rPr lang="ru-RU" sz="2000" dirty="0" smtClean="0">
                <a:latin typeface="Т"/>
              </a:rPr>
              <a:t>песком.</a:t>
            </a:r>
            <a:endParaRPr lang="ru-RU" sz="2000" dirty="0">
              <a:latin typeface="Т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-Формировать представление у детей о кинетическом песке, познакомить с его свойствами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-развивать познавательный интерес,  любознательность, воображение детей;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-способствовать овладению способами обследования предметов включая простейшие опыты;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-привить детям желание решать познавательные задачи;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-формировать умение ориентироваться в пространстве;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-развивать память, внимание, мышление, восприятие цвета и формы;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-расширять и активизировать словарный запас, грамматический строй и связную речь детей;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-воспитывать чувства взаимопомощи доброжелательного отношения между воспитанниками.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748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1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1732997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Рисунок 1"/>
          <p:cNvPicPr/>
          <p:nvPr/>
        </p:nvPicPr>
        <p:blipFill>
          <a:blip r:embed="rId2" cstate="print"/>
          <a:stretch/>
        </p:blipFill>
        <p:spPr>
          <a:xfrm>
            <a:off x="0" y="-243360"/>
            <a:ext cx="9143640" cy="691236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28982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9623" t="20699" r="14226" b="-1907"/>
          <a:stretch/>
        </p:blipFill>
        <p:spPr>
          <a:xfrm>
            <a:off x="-27763" y="0"/>
            <a:ext cx="9144000" cy="700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038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3738" y="2332037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-29497" y="39075"/>
            <a:ext cx="9173497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 помощи форм-вырубок можно печь печенье различной формы и устраивать настоящее чаепитие для кукол и игрушек.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1026" name="Picture 2" descr="Вкусные печеньки из кинетического песк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36"/>
          <a:stretch/>
        </p:blipFill>
        <p:spPr bwMode="auto">
          <a:xfrm>
            <a:off x="0" y="632872"/>
            <a:ext cx="9144000" cy="556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534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>
              <a:solidFill>
                <a:srgbClr val="404040"/>
              </a:solidFill>
              <a:latin typeface="lato"/>
            </a:endParaRPr>
          </a:p>
          <a:p>
            <a:endParaRPr lang="ru-RU" dirty="0"/>
          </a:p>
        </p:txBody>
      </p:sp>
      <p:pic>
        <p:nvPicPr>
          <p:cNvPr id="1026" name="Picture 2" descr="https://avatars.mds.yandex.net/get-pdb/49816/accf0d0e-3ac3-4c77-8d59-f44ca10a11b6/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9644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391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2" name="Picture 4" descr="ÐÐ¸Ð½ÐµÑÐ¸ÑÐµÑÐºÐ¸Ð¹ Ð¿ÐµÑÐ¾Ð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134130"/>
            <a:ext cx="9468544" cy="705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972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342</Words>
  <Application>Microsoft Office PowerPoint</Application>
  <PresentationFormat>Экран (4:3)</PresentationFormat>
  <Paragraphs>25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27" baseType="lpstr">
      <vt:lpstr>Arial</vt:lpstr>
      <vt:lpstr>Arial Black</vt:lpstr>
      <vt:lpstr>Calibri</vt:lpstr>
      <vt:lpstr>DejaVu Sans</vt:lpstr>
      <vt:lpstr>lato</vt:lpstr>
      <vt:lpstr>Open Sans</vt:lpstr>
      <vt:lpstr>PTSans</vt:lpstr>
      <vt:lpstr>Symbol</vt:lpstr>
      <vt:lpstr>Times New Roman</vt:lpstr>
      <vt:lpstr>Wingdings</vt:lpstr>
      <vt:lpstr>Т</vt:lpstr>
      <vt:lpstr>Тема Office</vt:lpstr>
      <vt:lpstr>Office Theme</vt:lpstr>
      <vt:lpstr>Презентация для родителей      «Развитие мелкой моторики рук у воспитанников посредством игр с кинетическим песком»                         »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Подготовила воспитатель:                                                                                                                        Богданова Р.А.  </vt:lpstr>
      <vt:lpstr>Презентация PowerPoint</vt:lpstr>
      <vt:lpstr>Цель: развитие и укрепления мелкой моторики рук у детей дошкольного возраста посредством игр с кинетическим песком.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Пользователь Windows</cp:lastModifiedBy>
  <cp:revision>56</cp:revision>
  <dcterms:modified xsi:type="dcterms:W3CDTF">2024-02-03T12:24:49Z</dcterms:modified>
</cp:coreProperties>
</file>