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8BBC3-06E6-4C5F-A29B-A2EA72F0739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4D0F9A7-33EC-44C2-A50E-D07E95C0B9E9}">
      <dgm:prSet/>
      <dgm:spPr/>
      <dgm:t>
        <a:bodyPr/>
        <a:lstStyle/>
        <a:p>
          <a:pPr rtl="0"/>
          <a:r>
            <a:rPr lang="ru-RU" dirty="0" smtClean="0"/>
            <a:t>Спасибо за внимание!</a:t>
          </a:r>
          <a:endParaRPr lang="ru-RU" dirty="0"/>
        </a:p>
      </dgm:t>
    </dgm:pt>
    <dgm:pt modelId="{DB9810F3-7A48-40E7-91F0-B822B6CEFF81}" type="parTrans" cxnId="{EC0FA182-2BD3-4D44-887C-69AC480C5BBC}">
      <dgm:prSet/>
      <dgm:spPr/>
      <dgm:t>
        <a:bodyPr/>
        <a:lstStyle/>
        <a:p>
          <a:endParaRPr lang="ru-RU"/>
        </a:p>
      </dgm:t>
    </dgm:pt>
    <dgm:pt modelId="{C9192687-21A3-45ED-B011-E728F7DC5DC2}" type="sibTrans" cxnId="{EC0FA182-2BD3-4D44-887C-69AC480C5BBC}">
      <dgm:prSet/>
      <dgm:spPr/>
      <dgm:t>
        <a:bodyPr/>
        <a:lstStyle/>
        <a:p>
          <a:endParaRPr lang="ru-RU"/>
        </a:p>
      </dgm:t>
    </dgm:pt>
    <dgm:pt modelId="{0C4E9215-58C3-4E70-9BE0-0A13133294FA}" type="pres">
      <dgm:prSet presAssocID="{56F8BBC3-06E6-4C5F-A29B-A2EA72F0739C}" presName="cycle" presStyleCnt="0">
        <dgm:presLayoutVars>
          <dgm:dir/>
          <dgm:resizeHandles val="exact"/>
        </dgm:presLayoutVars>
      </dgm:prSet>
      <dgm:spPr/>
    </dgm:pt>
    <dgm:pt modelId="{ADAA43C6-CC9E-4629-9F5C-8ACDA258A347}" type="pres">
      <dgm:prSet presAssocID="{54D0F9A7-33EC-44C2-A50E-D07E95C0B9E9}" presName="node" presStyleLbl="node1" presStyleIdx="0" presStyleCnt="1">
        <dgm:presLayoutVars>
          <dgm:bulletEnabled val="1"/>
        </dgm:presLayoutVars>
      </dgm:prSet>
      <dgm:spPr/>
    </dgm:pt>
  </dgm:ptLst>
  <dgm:cxnLst>
    <dgm:cxn modelId="{350A56F8-7517-4017-8540-167EEBB1C393}" type="presOf" srcId="{56F8BBC3-06E6-4C5F-A29B-A2EA72F0739C}" destId="{0C4E9215-58C3-4E70-9BE0-0A13133294FA}" srcOrd="0" destOrd="0" presId="urn:microsoft.com/office/officeart/2005/8/layout/cycle2"/>
    <dgm:cxn modelId="{52553420-8DD6-4191-8495-6198193B92B2}" type="presOf" srcId="{54D0F9A7-33EC-44C2-A50E-D07E95C0B9E9}" destId="{ADAA43C6-CC9E-4629-9F5C-8ACDA258A347}" srcOrd="0" destOrd="0" presId="urn:microsoft.com/office/officeart/2005/8/layout/cycle2"/>
    <dgm:cxn modelId="{EC0FA182-2BD3-4D44-887C-69AC480C5BBC}" srcId="{56F8BBC3-06E6-4C5F-A29B-A2EA72F0739C}" destId="{54D0F9A7-33EC-44C2-A50E-D07E95C0B9E9}" srcOrd="0" destOrd="0" parTransId="{DB9810F3-7A48-40E7-91F0-B822B6CEFF81}" sibTransId="{C9192687-21A3-45ED-B011-E728F7DC5DC2}"/>
    <dgm:cxn modelId="{0A3B238E-5F97-4620-BA0A-741DA1159630}" type="presParOf" srcId="{0C4E9215-58C3-4E70-9BE0-0A13133294FA}" destId="{ADAA43C6-CC9E-4629-9F5C-8ACDA258A34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A43C6-CC9E-4629-9F5C-8ACDA258A347}">
      <dsp:nvSpPr>
        <dsp:cNvPr id="0" name=""/>
        <dsp:cNvSpPr/>
      </dsp:nvSpPr>
      <dsp:spPr>
        <a:xfrm>
          <a:off x="2197596" y="1408"/>
          <a:ext cx="6120407" cy="61204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Спасибо за внимание!</a:t>
          </a:r>
          <a:endParaRPr lang="ru-RU" sz="6500" kern="1200" dirty="0"/>
        </a:p>
      </dsp:txBody>
      <dsp:txXfrm>
        <a:off x="3093909" y="897721"/>
        <a:ext cx="4327781" cy="4327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DAB8-F709-4BF5-9687-DEEB4EFC042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B0339-17B9-4C2B-8913-B815586E3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7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38E9-CEA1-4C16-9D65-59C4CF841CAC}" type="datetime1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9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A66AA-6B0F-4439-B171-E8CAFE537841}" type="datetime1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8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76E8-FE4A-4F82-8BE9-066421CD64B4}" type="datetime1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1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BC2C-502C-4041-831E-599E64BC778D}" type="datetime1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06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8308-F552-45EC-9886-B02EB7042F2B}" type="datetime1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576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DAB6-0495-4C86-A71B-02402A1A039E}" type="datetime1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44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2CC8-760A-46F9-8C12-12BED3EA1CDD}" type="datetime1">
              <a:rPr lang="ru-RU" smtClean="0"/>
              <a:t>10.02.2024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04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D8B2-D769-442D-83F0-D14452BB271C}" type="datetime1">
              <a:rPr lang="ru-RU" smtClean="0"/>
              <a:t>10.02.2024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2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123-C3F6-41E2-A884-998166A77703}" type="datetime1">
              <a:rPr lang="ru-RU" smtClean="0"/>
              <a:t>10.02.2024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09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7FF9-FA79-442A-9D57-306DD2D621BF}" type="datetime1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29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FCC2-1FE6-496E-A040-6271EA4DC359}" type="datetime1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88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C52C-A75B-4D1D-8057-4FF0B06784ED}" type="datetime1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C0E9A-2837-496D-B420-B79FA79D1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6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06" y="1012745"/>
            <a:ext cx="5009201" cy="51463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09552"/>
          </a:xfrm>
        </p:spPr>
        <p:txBody>
          <a:bodyPr/>
          <a:lstStyle/>
          <a:p>
            <a:r>
              <a:rPr lang="ru-RU" dirty="0" err="1" smtClean="0"/>
              <a:t>Кроссенс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348264"/>
            <a:ext cx="9144000" cy="909536"/>
          </a:xfrm>
        </p:spPr>
        <p:txBody>
          <a:bodyPr/>
          <a:lstStyle/>
          <a:p>
            <a:pPr algn="r"/>
            <a:r>
              <a:rPr lang="ru-RU" dirty="0" smtClean="0"/>
              <a:t>Выполнила учитель русского языка и литературы</a:t>
            </a:r>
            <a:endParaRPr lang="ru-RU" dirty="0" smtClean="0"/>
          </a:p>
          <a:p>
            <a:pPr algn="r"/>
            <a:r>
              <a:rPr lang="ru-RU" dirty="0" smtClean="0"/>
              <a:t>Щербакова </a:t>
            </a:r>
            <a:r>
              <a:rPr lang="ru-RU" dirty="0" smtClean="0"/>
              <a:t>Екатерина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75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37805003"/>
              </p:ext>
            </p:extLst>
          </p:nvPr>
        </p:nvGraphicFramePr>
        <p:xfrm>
          <a:off x="838200" y="365125"/>
          <a:ext cx="10515600" cy="6123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36112"/>
              </p:ext>
            </p:extLst>
          </p:nvPr>
        </p:nvGraphicFramePr>
        <p:xfrm>
          <a:off x="1089499" y="719666"/>
          <a:ext cx="10145949" cy="54476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81983">
                  <a:extLst>
                    <a:ext uri="{9D8B030D-6E8A-4147-A177-3AD203B41FA5}">
                      <a16:colId xmlns:a16="http://schemas.microsoft.com/office/drawing/2014/main" val="1173892200"/>
                    </a:ext>
                  </a:extLst>
                </a:gridCol>
                <a:gridCol w="3381983">
                  <a:extLst>
                    <a:ext uri="{9D8B030D-6E8A-4147-A177-3AD203B41FA5}">
                      <a16:colId xmlns:a16="http://schemas.microsoft.com/office/drawing/2014/main" val="1404492266"/>
                    </a:ext>
                  </a:extLst>
                </a:gridCol>
                <a:gridCol w="3381983">
                  <a:extLst>
                    <a:ext uri="{9D8B030D-6E8A-4147-A177-3AD203B41FA5}">
                      <a16:colId xmlns:a16="http://schemas.microsoft.com/office/drawing/2014/main" val="1363678397"/>
                    </a:ext>
                  </a:extLst>
                </a:gridCol>
              </a:tblGrid>
              <a:tr h="18158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93615"/>
                  </a:ext>
                </a:extLst>
              </a:tr>
              <a:tr h="18158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8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8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80085"/>
                  </a:ext>
                </a:extLst>
              </a:tr>
              <a:tr h="18158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644944"/>
                  </a:ext>
                </a:extLst>
              </a:tr>
            </a:tbl>
          </a:graphicData>
        </a:graphic>
      </p:graphicFrame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36" y="768484"/>
            <a:ext cx="3297677" cy="1721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31" y="749030"/>
            <a:ext cx="3315308" cy="1741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185" y="747408"/>
            <a:ext cx="3283896" cy="17331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998" y="2568102"/>
            <a:ext cx="3317537" cy="17509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404" y="4348264"/>
            <a:ext cx="3317132" cy="17898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634" y="4387174"/>
            <a:ext cx="3317132" cy="17331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680" y="2587556"/>
            <a:ext cx="3326859" cy="17412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345" y="4367718"/>
            <a:ext cx="3327467" cy="17817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4179" y="2538918"/>
            <a:ext cx="3336587" cy="17898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9" y="93628"/>
            <a:ext cx="3583021" cy="2445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540" y="100216"/>
            <a:ext cx="3952673" cy="2448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668" y="90589"/>
            <a:ext cx="4403388" cy="2477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9" y="2574182"/>
            <a:ext cx="3602476" cy="2231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9" y="4698460"/>
            <a:ext cx="3641387" cy="2159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193" y="4688732"/>
            <a:ext cx="3909203" cy="2169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5396" y="2593638"/>
            <a:ext cx="4383932" cy="2065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146" y="4679004"/>
            <a:ext cx="4370151" cy="21789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4876" y="2645923"/>
            <a:ext cx="3884579" cy="193580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9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44" y="4851873"/>
            <a:ext cx="4098588" cy="18407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17" y="4523362"/>
            <a:ext cx="4572000" cy="22020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5" y="4405007"/>
            <a:ext cx="3307403" cy="2355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43" y="2809672"/>
            <a:ext cx="3287948" cy="20930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506" y="2761035"/>
            <a:ext cx="4572000" cy="20152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9507" y="171450"/>
            <a:ext cx="4572000" cy="2513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78" y="223736"/>
            <a:ext cx="2869660" cy="2519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753" y="183204"/>
            <a:ext cx="3792269" cy="25308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2502" y="2887669"/>
            <a:ext cx="3883489" cy="193869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07" y="4776280"/>
            <a:ext cx="2932889" cy="1955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56" y="4379277"/>
            <a:ext cx="2811801" cy="2478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704" y="2080098"/>
            <a:ext cx="2472446" cy="2472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458" y="4597941"/>
            <a:ext cx="3232826" cy="2020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983" y="97277"/>
            <a:ext cx="2470826" cy="2470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212" y="165371"/>
            <a:ext cx="3031990" cy="2175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32" y="134565"/>
            <a:ext cx="2227634" cy="2227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97" y="2636196"/>
            <a:ext cx="2908813" cy="2101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4734" y="2756547"/>
            <a:ext cx="3340898" cy="179237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4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447" y="4688732"/>
            <a:ext cx="3764604" cy="2169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82" y="2286000"/>
            <a:ext cx="3793787" cy="2196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08" y="4683328"/>
            <a:ext cx="3514926" cy="2174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63" y="2245468"/>
            <a:ext cx="3485744" cy="2323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578" y="124840"/>
            <a:ext cx="3729443" cy="1976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661" y="103357"/>
            <a:ext cx="3507794" cy="1988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174" y="145712"/>
            <a:ext cx="3476379" cy="19554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8434" y="4716294"/>
            <a:ext cx="3048000" cy="2015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5551" y="2532810"/>
            <a:ext cx="3340898" cy="179237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3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983" y="2106038"/>
            <a:ext cx="3385225" cy="2743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857" y="4645262"/>
            <a:ext cx="2385608" cy="2212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28" y="124839"/>
            <a:ext cx="2618048" cy="19666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58" y="4460585"/>
            <a:ext cx="2225101" cy="2397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95" y="2119009"/>
            <a:ext cx="2406537" cy="2414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153" y="0"/>
            <a:ext cx="3156388" cy="2365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74" y="160507"/>
            <a:ext cx="2690408" cy="1952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3012" y="4843867"/>
            <a:ext cx="3102712" cy="18293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8547" y="2743770"/>
            <a:ext cx="3340898" cy="179847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1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" y="2799945"/>
            <a:ext cx="1830421" cy="18304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2" y="4891391"/>
            <a:ext cx="2900748" cy="1966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527" y="4645830"/>
            <a:ext cx="2796100" cy="2095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090" y="0"/>
            <a:ext cx="2482175" cy="2482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089" y="2508115"/>
            <a:ext cx="2120630" cy="2120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630" y="155643"/>
            <a:ext cx="3650304" cy="243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5362" y="4552545"/>
            <a:ext cx="2305455" cy="2305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612" y="228600"/>
            <a:ext cx="2211421" cy="22114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2904" y="2656221"/>
            <a:ext cx="3340898" cy="179847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992" y="4448681"/>
            <a:ext cx="3738663" cy="22439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446" y="2342745"/>
            <a:ext cx="3709481" cy="203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66" y="4426086"/>
            <a:ext cx="3495472" cy="2276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234" y="87550"/>
            <a:ext cx="3719208" cy="2178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243" y="76200"/>
            <a:ext cx="4250987" cy="2190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55" y="2315183"/>
            <a:ext cx="3514928" cy="2052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2153" y="4445540"/>
            <a:ext cx="4221804" cy="2227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068" y="72957"/>
            <a:ext cx="3479259" cy="21741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5551" y="2363821"/>
            <a:ext cx="3340898" cy="20233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0E9A-2837-496D-B420-B79FA79D147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24</Words>
  <Application>Microsoft Office PowerPoint</Application>
  <PresentationFormat>Широкоэкранный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Кроссенс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Кроссенс</dc:title>
  <dc:creator>Екатерина Щербакова</dc:creator>
  <cp:lastModifiedBy>Екатерина Щербакова</cp:lastModifiedBy>
  <cp:revision>15</cp:revision>
  <dcterms:created xsi:type="dcterms:W3CDTF">2024-01-28T17:32:39Z</dcterms:created>
  <dcterms:modified xsi:type="dcterms:W3CDTF">2024-02-10T12:26:07Z</dcterms:modified>
</cp:coreProperties>
</file>