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20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4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16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6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6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45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14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6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8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5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19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C6A633C-4E24-4A6E-87D3-A8ADD878487E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319C26-BAA0-4DEF-BEF4-6F31C5EB789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27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Конкурс «Смекай, считай,</a:t>
            </a:r>
            <a:r>
              <a:rPr lang="en-US" sz="3600" dirty="0" smtClean="0"/>
              <a:t>  </a:t>
            </a:r>
            <a:r>
              <a:rPr lang="ru-RU" sz="3600" dirty="0" smtClean="0"/>
              <a:t>отгадывай»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начальных классов Петрова О.Т.</a:t>
            </a:r>
          </a:p>
          <a:p>
            <a:r>
              <a:rPr lang="ru-RU" dirty="0" smtClean="0"/>
              <a:t>г. Екатеринбург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1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Конверт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291" y="1597276"/>
            <a:ext cx="4461583" cy="6309339"/>
          </a:xfrm>
        </p:spPr>
      </p:pic>
    </p:spTree>
    <p:extLst>
      <p:ext uri="{BB962C8B-B14F-4D97-AF65-F5344CB8AC3E}">
        <p14:creationId xmlns:p14="http://schemas.microsoft.com/office/powerpoint/2010/main" val="362926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Ребусы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600" dirty="0" smtClean="0"/>
              <a:t>1 </a:t>
            </a:r>
            <a:r>
              <a:rPr lang="ru-RU" sz="4400" dirty="0" smtClean="0"/>
              <a:t>команда       2 команда</a:t>
            </a:r>
            <a:endParaRPr lang="ru-RU" sz="4400" dirty="0"/>
          </a:p>
        </p:txBody>
      </p:sp>
      <p:pic>
        <p:nvPicPr>
          <p:cNvPr id="7" name="Объект 6" descr="&lt;strong&gt;Ребус&lt;/strong&gt; с буквами Д А О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2702999"/>
            <a:ext cx="4754562" cy="3188726"/>
          </a:xfrm>
        </p:spPr>
      </p:pic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331" y="2773362"/>
            <a:ext cx="4067175" cy="3048000"/>
          </a:xfrm>
        </p:spPr>
      </p:pic>
    </p:spTree>
    <p:extLst>
      <p:ext uri="{BB962C8B-B14F-4D97-AF65-F5344CB8AC3E}">
        <p14:creationId xmlns:p14="http://schemas.microsoft.com/office/powerpoint/2010/main" val="4003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Ребусы</a:t>
            </a:r>
            <a:br>
              <a:rPr lang="ru-RU" dirty="0" smtClean="0"/>
            </a:br>
            <a:r>
              <a:rPr lang="ru-RU" dirty="0" smtClean="0"/>
              <a:t>1 команда      2 команда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31" y="2773362"/>
            <a:ext cx="4067175" cy="30480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469" y="3011487"/>
            <a:ext cx="3390900" cy="2571750"/>
          </a:xfrm>
        </p:spPr>
      </p:pic>
    </p:spTree>
    <p:extLst>
      <p:ext uri="{BB962C8B-B14F-4D97-AF65-F5344CB8AC3E}">
        <p14:creationId xmlns:p14="http://schemas.microsoft.com/office/powerpoint/2010/main" val="11972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Ребусы</a:t>
            </a:r>
            <a:br>
              <a:rPr lang="ru-RU" dirty="0" smtClean="0"/>
            </a:br>
            <a:r>
              <a:rPr lang="ru-RU" dirty="0" smtClean="0"/>
              <a:t>1 команда          2 команда</a:t>
            </a:r>
            <a:endParaRPr lang="ru-RU" dirty="0"/>
          </a:p>
        </p:txBody>
      </p:sp>
      <p:pic>
        <p:nvPicPr>
          <p:cNvPr id="6" name="Объект 5" descr="&lt;strong&gt;Ребусы&lt;/strong&gt; для детей с ответами / Логические задачи. Задания для развития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2932475"/>
            <a:ext cx="4754562" cy="2729774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919" y="3082925"/>
            <a:ext cx="4572000" cy="2428875"/>
          </a:xfrm>
        </p:spPr>
      </p:pic>
    </p:spTree>
    <p:extLst>
      <p:ext uri="{BB962C8B-B14F-4D97-AF65-F5344CB8AC3E}">
        <p14:creationId xmlns:p14="http://schemas.microsoft.com/office/powerpoint/2010/main" val="1584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Ребусы </a:t>
            </a:r>
            <a:br>
              <a:rPr lang="ru-RU" dirty="0" smtClean="0"/>
            </a:br>
            <a:r>
              <a:rPr lang="ru-RU" dirty="0" smtClean="0"/>
              <a:t>1 команда          2 команда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31" y="2773362"/>
            <a:ext cx="4067175" cy="30480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744" y="2773362"/>
            <a:ext cx="4324350" cy="3048000"/>
          </a:xfrm>
        </p:spPr>
      </p:pic>
    </p:spTree>
    <p:extLst>
      <p:ext uri="{BB962C8B-B14F-4D97-AF65-F5344CB8AC3E}">
        <p14:creationId xmlns:p14="http://schemas.microsoft.com/office/powerpoint/2010/main" val="10649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</TotalTime>
  <Words>22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Tw Cen MT Condensed</vt:lpstr>
      <vt:lpstr>Wingdings 3</vt:lpstr>
      <vt:lpstr>Интеграл</vt:lpstr>
      <vt:lpstr>Конкурс «Смекай, считай,  отгадывай»</vt:lpstr>
      <vt:lpstr>Конверт</vt:lpstr>
      <vt:lpstr>Ребусы 1 команда       2 команда</vt:lpstr>
      <vt:lpstr>Ребусы 1 команда      2 команда</vt:lpstr>
      <vt:lpstr>Ребусы 1 команда          2 команда</vt:lpstr>
      <vt:lpstr>Ребусы  1 команда          2 команда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«Смекай, считай,отгадывай»</dc:title>
  <dc:creator>Ольга ПетроваАААРО</dc:creator>
  <cp:lastModifiedBy>Ольга ПетроваАААРО</cp:lastModifiedBy>
  <cp:revision>11</cp:revision>
  <dcterms:created xsi:type="dcterms:W3CDTF">2024-02-27T05:41:38Z</dcterms:created>
  <dcterms:modified xsi:type="dcterms:W3CDTF">2024-02-27T09:44:43Z</dcterms:modified>
</cp:coreProperties>
</file>