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3 Roman" initials="1R" lastIdx="1" clrIdx="0">
    <p:extLst>
      <p:ext uri="{19B8F6BF-5375-455C-9EA6-DF929625EA0E}">
        <p15:presenceInfo xmlns:p15="http://schemas.microsoft.com/office/powerpoint/2012/main" userId="cdd97cdf5195456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83219C-11D8-47C6-87A4-00FEE345C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BB55270-FADE-4FA7-A495-CAAA085FF8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C37A95-DE47-4197-8855-7487B274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DA6-38B7-4E1B-B019-42B626B5A9D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0C933B-40B6-4957-B710-07BB058CA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D6C5948-9DA2-4DEC-9B61-5043E9E1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EAC6-67CA-439A-BEF2-19F1672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16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E09126-609F-47D2-BF45-4EB857EA3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3F9968D-AEE1-422B-9286-9CE12A0E5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5A7258-6D81-4358-B2E2-106C3E395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DA6-38B7-4E1B-B019-42B626B5A9D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C09ED0-9BFF-41E7-A7C5-9C9339F1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9655B4B-99B0-4C69-96D9-8F4B14221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EAC6-67CA-439A-BEF2-19F1672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93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A7B0B8E-D158-4A3C-BF11-B98FFE217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3F17F06-BAB9-43F3-AF3D-5E4851FFF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BE05B30-40BE-4EAD-B4C1-7E7C0A8FB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DA6-38B7-4E1B-B019-42B626B5A9D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94F2BF4-11B7-42CF-ABD3-5CA0A6F09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2895DE-366C-4FE2-B810-DCE8E78F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EAC6-67CA-439A-BEF2-19F1672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669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3D6F92-699C-4C94-8D3D-43E7C58F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D1A167-7C5F-4A53-B42B-EF27EFD8E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C9343CF-EEE3-4C4B-8C29-A9E6CCA84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DA6-38B7-4E1B-B019-42B626B5A9D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CB6973-77C8-4219-B9B4-9E52C8F66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DCCDD38-29D7-4B62-A35C-591DB478C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EAC6-67CA-439A-BEF2-19F1672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36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082BDB-707F-44B8-A387-135E6639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BBF8360-40BD-4A71-8789-ECFD0D6B5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A4CC198-EF76-4EAA-BCD4-A59EC38C7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DA6-38B7-4E1B-B019-42B626B5A9D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0B5A533-BF03-456A-BA94-7616A4F8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0E0F0FC-48EB-4737-9B07-C44D176D1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EAC6-67CA-439A-BEF2-19F1672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30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906749-E623-4F43-A634-37E3E5975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1F4C3A-D8A0-4CD2-8B68-FAE0B5E69F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0A22CE-B09D-44FB-9705-BC3AF64B5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941AA26-E7D4-4CC8-A56F-9D684D9A1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DA6-38B7-4E1B-B019-42B626B5A9D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9E2615-55BE-4FA4-978D-E28FC0C9F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C66FCEC-0451-41B4-A841-915D81F02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EAC6-67CA-439A-BEF2-19F1672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359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E56BDE-E683-4306-A176-D290A04E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589F7B-B1B0-49D0-BC8A-1BA7B4A63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6EF9ED-9302-4932-BD5E-B3AC183D4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322438C-C8C4-451D-8026-C0A8F3F82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2FA8FA7-4653-47B6-94ED-FA09FA91BE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C655AC4-8E33-454E-BA63-33C9D25EE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DA6-38B7-4E1B-B019-42B626B5A9D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78B29D6-7464-41B2-9CAF-7DA71F057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83EF480-4BC6-48E5-BAAF-C1BC7282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EAC6-67CA-439A-BEF2-19F1672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5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934A40-84C1-47D2-9D6E-AE846877B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B97FA53-9B86-421A-A418-4A9EABA9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DA6-38B7-4E1B-B019-42B626B5A9D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001800C-B137-47E8-B6D6-E00D91A2B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01337E2-EB16-41D7-9E09-B624F4123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EAC6-67CA-439A-BEF2-19F1672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84BE3C0-B98E-45A0-B63E-5211DB83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DA6-38B7-4E1B-B019-42B626B5A9D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A0EB81D-760C-49A8-84C1-F5F8C17C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4C44BF4-44B8-4FEA-8DF7-02832DB1C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EAC6-67CA-439A-BEF2-19F1672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840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3D7E02-D38E-4FF2-9695-B53F8AA7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EA7FC2-35F2-4D42-97E6-7CD4A0A73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7BEDB4-2CCA-4C6F-ADD2-CE1376F1B3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4833D51-F1A6-4A9B-8F51-E9783E32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DA6-38B7-4E1B-B019-42B626B5A9D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B4C523-1E43-49BF-8F67-3E8E3852C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996A161-1F21-47A7-8574-11444E04B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EAC6-67CA-439A-BEF2-19F1672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28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6D8F1E-700E-484E-A803-35B7645ED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0BA7D4B-5E4A-4CD1-84C8-42C8895B2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4C4EEF9-7EE9-4020-8F09-B5009571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AFC369B-092B-441E-84EC-626BCF39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DA6-38B7-4E1B-B019-42B626B5A9D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EBABEE2-36B4-4EBB-983C-E9C2F07DB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041F77-5D42-4C97-A375-AFD50CC55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EAC6-67CA-439A-BEF2-19F1672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07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B95BFB-580D-47CD-8922-AF31DF39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0B4E54-3E66-4E32-B9A6-F41D72C8B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4A9F495-165B-495D-AA4A-F92B1C777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88DA6-38B7-4E1B-B019-42B626B5A9DC}" type="datetimeFigureOut">
              <a:rPr lang="ru-RU" smtClean="0"/>
              <a:t>09.02.2024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6BA014-4D8C-490A-99A6-13E6AEF62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C77037-4A2D-4B8D-BA80-A2393852D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EAC6-67CA-439A-BEF2-19F167248C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74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BC5509-12AB-452B-9EBD-13A4D6755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57199"/>
            <a:ext cx="9144000" cy="2366963"/>
          </a:xfrm>
        </p:spPr>
        <p:txBody>
          <a:bodyPr>
            <a:noAutofit/>
          </a:bodyPr>
          <a:lstStyle/>
          <a:p>
            <a:r>
              <a:rPr lang="ru-RU" sz="4400" b="1" dirty="0"/>
              <a:t>Исследование органолептических и физико-химических показателей качества колбасных изделий, определение белков в них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AAEDE65-2465-4E32-835A-A53C89029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3467" y="4745039"/>
            <a:ext cx="4478865" cy="1655762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dirty="0"/>
              <a:t>Работу выполнили:</a:t>
            </a:r>
            <a:endParaRPr lang="ru-RU" sz="3300" b="1" dirty="0">
              <a:effectLst/>
            </a:endParaRPr>
          </a:p>
          <a:p>
            <a:r>
              <a:rPr lang="ru-RU" sz="3300" b="1" dirty="0"/>
              <a:t>Торицин Р.Г., Колесов И.В.</a:t>
            </a:r>
            <a:endParaRPr lang="en-US" sz="3300" b="1" dirty="0"/>
          </a:p>
          <a:p>
            <a:r>
              <a:rPr lang="ru-RU" sz="3300" b="1" dirty="0"/>
              <a:t> 8 </a:t>
            </a:r>
            <a:r>
              <a:rPr lang="en-US" sz="3300" b="1" dirty="0"/>
              <a:t> “</a:t>
            </a:r>
            <a:r>
              <a:rPr lang="ru-RU" sz="3300" b="1" dirty="0"/>
              <a:t>В</a:t>
            </a:r>
            <a:r>
              <a:rPr lang="en-US" sz="3300" b="1" dirty="0"/>
              <a:t>”</a:t>
            </a:r>
            <a:r>
              <a:rPr lang="ru-RU" sz="3300" b="1" dirty="0"/>
              <a:t> класс</a:t>
            </a:r>
            <a:endParaRPr lang="en-US" sz="3300" b="1" dirty="0">
              <a:effectLst/>
            </a:endParaRPr>
          </a:p>
          <a:p>
            <a:r>
              <a:rPr lang="ru-RU" sz="3300" b="1" dirty="0"/>
              <a:t>Руководитель: Замковая Л. В., </a:t>
            </a:r>
            <a:endParaRPr lang="en-US" sz="3300" b="1" dirty="0"/>
          </a:p>
          <a:p>
            <a:r>
              <a:rPr lang="ru-RU" sz="3300" b="1" dirty="0"/>
              <a:t>МБОУ гимназия №23, г. Иваново</a:t>
            </a:r>
            <a:endParaRPr lang="ru-RU" sz="3300" b="1" dirty="0">
              <a:effectLst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5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C752A6-D02A-440D-8C0A-AAF84EDD2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581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881D38-E35A-40D9-A82B-05547E38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Актуальность данной темы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C1AC50-8A99-42DB-8920-C891C9133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Колбаса входит в наш ежедневный рацион питания. За последнее время в нашей стране ассортимент колбасных изделий значительно вырос. Но к сожалению, среди такого множества выбор качественной колбасы становится все труднее и труднее. Все чаще на прилавках магазинов мы можем увидеть ненастоящую и подделанную колбасу.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180" y="4001294"/>
            <a:ext cx="4198620" cy="279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0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9DB5A09-2FA9-4C49-B2DF-07D70BF5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253" y="1359418"/>
            <a:ext cx="6341534" cy="40333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Мы взяли на эксперимент три разных, по ценовым категориям, колбасы:</a:t>
            </a:r>
          </a:p>
          <a:p>
            <a:r>
              <a:rPr lang="ru-RU" sz="2400" dirty="0"/>
              <a:t> Докторская </a:t>
            </a:r>
            <a:r>
              <a:rPr lang="ru-RU" sz="2400" dirty="0" err="1"/>
              <a:t>По-стародворски</a:t>
            </a:r>
            <a:r>
              <a:rPr lang="ru-RU" sz="2400" dirty="0"/>
              <a:t> (дешевая) </a:t>
            </a:r>
          </a:p>
          <a:p>
            <a:r>
              <a:rPr lang="ru-RU" sz="2400" dirty="0"/>
              <a:t>Докторская ГОСТ </a:t>
            </a:r>
            <a:r>
              <a:rPr lang="ru-RU" sz="2400" dirty="0" err="1"/>
              <a:t>целоф</a:t>
            </a:r>
            <a:r>
              <a:rPr lang="ru-RU" sz="2400" dirty="0"/>
              <a:t>. (средняя) </a:t>
            </a:r>
          </a:p>
          <a:p>
            <a:r>
              <a:rPr lang="ru-RU" sz="2400" dirty="0"/>
              <a:t>Докторская ГОСТ 4-х </a:t>
            </a:r>
            <a:r>
              <a:rPr lang="ru-RU" sz="2400" dirty="0" err="1"/>
              <a:t>слойная</a:t>
            </a:r>
            <a:r>
              <a:rPr lang="ru-RU" sz="2400" dirty="0"/>
              <a:t> (дорогая).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2319A04-1933-4B99-862F-431C27147D1D}"/>
              </a:ext>
            </a:extLst>
          </p:cNvPr>
          <p:cNvSpPr/>
          <p:nvPr/>
        </p:nvSpPr>
        <p:spPr>
          <a:xfrm>
            <a:off x="741253" y="3528342"/>
            <a:ext cx="65108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И проверили как их органолептические свойства</a:t>
            </a:r>
            <a:r>
              <a:rPr lang="en-US" sz="2400" dirty="0"/>
              <a:t>,</a:t>
            </a:r>
            <a:r>
              <a:rPr lang="ru-RU" sz="2400" dirty="0"/>
              <a:t> так и физико-химические показатели, такие как: наличие красящих веществ, содержание белков и наличие крахмала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99F168-1C32-4A29-B91D-1218997FE17B}"/>
              </a:ext>
            </a:extLst>
          </p:cNvPr>
          <p:cNvSpPr txBox="1"/>
          <p:nvPr/>
        </p:nvSpPr>
        <p:spPr>
          <a:xfrm>
            <a:off x="741253" y="479645"/>
            <a:ext cx="9166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+mj-lt"/>
              </a:rPr>
              <a:t>Распределение колбас на категории</a:t>
            </a:r>
          </a:p>
        </p:txBody>
      </p:sp>
    </p:spTree>
    <p:extLst>
      <p:ext uri="{BB962C8B-B14F-4D97-AF65-F5344CB8AC3E}">
        <p14:creationId xmlns:p14="http://schemas.microsoft.com/office/powerpoint/2010/main" val="153650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FCFC93-6F2A-449D-BA82-92E267E98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Органолептические свойства колбасы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687C917-F5C6-4B2A-B876-39E0C20D69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Проверив эти свойства, мы составили таблицу: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0DB9EBC-3962-4AC2-9CF6-82BE4179E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" y="2388358"/>
            <a:ext cx="11955439" cy="298691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7C230A6-4230-4C4D-9695-0D777B30BFFB}"/>
              </a:ext>
            </a:extLst>
          </p:cNvPr>
          <p:cNvSpPr/>
          <p:nvPr/>
        </p:nvSpPr>
        <p:spPr>
          <a:xfrm>
            <a:off x="419100" y="5375274"/>
            <a:ext cx="1135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Глядя на таблицу, можно сделать вывод, что хуже всего показала себя колбаса под номером 2. На втором же месте находится самая дешевая, а лучше всех, по этим параметрам, оказалась дорогая </a:t>
            </a:r>
          </a:p>
        </p:txBody>
      </p:sp>
    </p:spTree>
    <p:extLst>
      <p:ext uri="{BB962C8B-B14F-4D97-AF65-F5344CB8AC3E}">
        <p14:creationId xmlns:p14="http://schemas.microsoft.com/office/powerpoint/2010/main" val="37641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555B50-8076-48D1-8BA6-23F881A5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1" y="365125"/>
            <a:ext cx="11363324" cy="1325563"/>
          </a:xfrm>
        </p:spPr>
        <p:txBody>
          <a:bodyPr/>
          <a:lstStyle/>
          <a:p>
            <a:pPr algn="ctr"/>
            <a:r>
              <a:rPr lang="ru-RU" b="1" dirty="0"/>
              <a:t>Физико-химические показатели. Наличие красящих веществ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CAB494-861E-47B2-9658-C4DC825FF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46250"/>
          </a:xfrm>
        </p:spPr>
        <p:txBody>
          <a:bodyPr/>
          <a:lstStyle/>
          <a:p>
            <a:r>
              <a:rPr lang="ru-RU" dirty="0"/>
              <a:t>Пришло время проверить не только вкус, цвет, запах колбасы, но и ее состав. Сначала проверим наличие красящих веществ. Для этого поместим три кубика разных колбас в спирт и через время результат проявится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098149E-A4EC-4A25-9647-ABEE8FC4D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076" y="3571875"/>
            <a:ext cx="4016826" cy="301441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6FE3E2A-D4BF-407F-8349-9D8931C653C0}"/>
              </a:ext>
            </a:extLst>
          </p:cNvPr>
          <p:cNvSpPr/>
          <p:nvPr/>
        </p:nvSpPr>
        <p:spPr>
          <a:xfrm>
            <a:off x="5257125" y="3517887"/>
            <a:ext cx="38739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Но оказалось, что ни в одной из колбас нет красящих веществ, что очевидно является большим плюсом.</a:t>
            </a:r>
          </a:p>
        </p:txBody>
      </p:sp>
    </p:spTree>
    <p:extLst>
      <p:ext uri="{BB962C8B-B14F-4D97-AF65-F5344CB8AC3E}">
        <p14:creationId xmlns:p14="http://schemas.microsoft.com/office/powerpoint/2010/main" val="123066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ABEA55E-B8B3-495F-9C03-C1CA7FEFA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Физико-химические показатели. Наличие белков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9101C95-619B-436E-B1E6-AF69FBC5C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Чтобы выявить наличие белков в колбасе:</a:t>
            </a:r>
          </a:p>
          <a:p>
            <a:r>
              <a:rPr lang="ru-RU" dirty="0"/>
              <a:t>Мы провели реакцию между Гидроксидом кальция (</a:t>
            </a:r>
            <a:r>
              <a:rPr lang="ru-RU" dirty="0" err="1"/>
              <a:t>Са</a:t>
            </a:r>
            <a:r>
              <a:rPr lang="en-US" dirty="0"/>
              <a:t>(OH)</a:t>
            </a:r>
            <a:r>
              <a:rPr lang="en-US" sz="1400" dirty="0"/>
              <a:t>2</a:t>
            </a:r>
            <a:r>
              <a:rPr lang="en-US" dirty="0"/>
              <a:t>) </a:t>
            </a:r>
            <a:r>
              <a:rPr lang="ru-RU" dirty="0"/>
              <a:t>и сульфатом меди(</a:t>
            </a:r>
            <a:r>
              <a:rPr lang="en-US" dirty="0"/>
              <a:t>CuSO</a:t>
            </a:r>
            <a:r>
              <a:rPr lang="en-US" sz="1400" dirty="0"/>
              <a:t>4</a:t>
            </a:r>
            <a:r>
              <a:rPr lang="en-US" dirty="0"/>
              <a:t>)</a:t>
            </a:r>
            <a:r>
              <a:rPr lang="ru-RU" dirty="0"/>
              <a:t>, и получили осадок </a:t>
            </a:r>
            <a:endParaRPr lang="en-US" dirty="0"/>
          </a:p>
          <a:p>
            <a:r>
              <a:rPr lang="ru-RU" dirty="0"/>
              <a:t>Мы замочили в воде три кубика проверяемых колбас.</a:t>
            </a:r>
          </a:p>
          <a:p>
            <a:r>
              <a:rPr lang="ru-RU" dirty="0"/>
              <a:t>И в трех колбах смешали остаток от реакции и воду из колб с кубиками колбасы, нагревая колбу, жидкости в них становились желтыми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88371B-A39F-4F7B-A667-D2AB8DB0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6572" y="4572000"/>
            <a:ext cx="3365249" cy="23050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777F499-567D-4DC6-94E6-80AAEB4A6FD5}"/>
              </a:ext>
            </a:extLst>
          </p:cNvPr>
          <p:cNvSpPr/>
          <p:nvPr/>
        </p:nvSpPr>
        <p:spPr>
          <a:xfrm>
            <a:off x="8834406" y="6267768"/>
            <a:ext cx="52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D1B8B14-908A-436F-A4CB-267E3DE6BE4B}"/>
              </a:ext>
            </a:extLst>
          </p:cNvPr>
          <p:cNvSpPr/>
          <p:nvPr/>
        </p:nvSpPr>
        <p:spPr>
          <a:xfrm>
            <a:off x="9436584" y="6452434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EE2CBEDA-1816-4F96-8522-139EB8019D8F}"/>
              </a:ext>
            </a:extLst>
          </p:cNvPr>
          <p:cNvSpPr/>
          <p:nvPr/>
        </p:nvSpPr>
        <p:spPr>
          <a:xfrm>
            <a:off x="10122780" y="6282056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259149-84B9-4D38-89BE-B7C365932631}"/>
              </a:ext>
            </a:extLst>
          </p:cNvPr>
          <p:cNvSpPr/>
          <p:nvPr/>
        </p:nvSpPr>
        <p:spPr>
          <a:xfrm>
            <a:off x="1032982" y="5101709"/>
            <a:ext cx="6091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Проверив три колбасы: дешевую, среднюю и дорогую (под цифрами 1, 2, 3 соответственно) - можно прийти к выводу, что в средней колбасе меньше всех белков</a:t>
            </a:r>
            <a:r>
              <a:rPr lang="en-US" dirty="0"/>
              <a:t>,</a:t>
            </a:r>
            <a:r>
              <a:rPr lang="ru-RU" dirty="0"/>
              <a:t> а в самой дорогой больше.</a:t>
            </a:r>
          </a:p>
        </p:txBody>
      </p:sp>
    </p:spTree>
    <p:extLst>
      <p:ext uri="{BB962C8B-B14F-4D97-AF65-F5344CB8AC3E}">
        <p14:creationId xmlns:p14="http://schemas.microsoft.com/office/powerpoint/2010/main" val="98254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4CB0B6-5A78-4E98-8E7E-DEC39AED4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Физико-химические показатели. Наличие крахмала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4FE4DC4-0421-48B1-BD44-B47A0434C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Чтобы определить наличие крахмала в колбасе, мы нанесли несколько капель йода на кубики колбасы, и если место нанесения станет синим, то значит в колбасе содержится крахмал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03D26D0-3BC3-4D15-B328-B06DC8BF2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229624"/>
            <a:ext cx="4537860" cy="3495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0B45876-3268-4887-8C14-E2380D860048}"/>
              </a:ext>
            </a:extLst>
          </p:cNvPr>
          <p:cNvSpPr/>
          <p:nvPr/>
        </p:nvSpPr>
        <p:spPr>
          <a:xfrm>
            <a:off x="1088290" y="3411997"/>
            <a:ext cx="5400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Глядя на фото, невооруженным взглядом можно заметить, что крахмал содержится только в дешевой колбасе</a:t>
            </a:r>
          </a:p>
        </p:txBody>
      </p:sp>
    </p:spTree>
    <p:extLst>
      <p:ext uri="{BB962C8B-B14F-4D97-AF65-F5344CB8AC3E}">
        <p14:creationId xmlns:p14="http://schemas.microsoft.com/office/powerpoint/2010/main" val="33469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76E3AA-BA04-4F7B-9781-D113E6757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Физико-химические показатели. Таблица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DA33ADD-C164-44F2-8637-1C7E66019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Проведя эти три опыта, мы сделали таблицу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B3FD68F-911E-43FF-B2B2-157224895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2347414"/>
            <a:ext cx="11268075" cy="3214273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CA48740-9326-44CD-8173-D3D9DA491031}"/>
              </a:ext>
            </a:extLst>
          </p:cNvPr>
          <p:cNvSpPr/>
          <p:nvPr/>
        </p:nvSpPr>
        <p:spPr>
          <a:xfrm>
            <a:off x="838200" y="5561687"/>
            <a:ext cx="11268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Показатели  </a:t>
            </a:r>
            <a:r>
              <a:rPr lang="ru-RU" sz="2400" dirty="0"/>
              <a:t>дорогая </a:t>
            </a:r>
            <a:r>
              <a:rPr lang="ru-RU" sz="2400" dirty="0" smtClean="0"/>
              <a:t>колбаса самые хорошие, </a:t>
            </a:r>
            <a:r>
              <a:rPr lang="ru-RU" sz="2400" dirty="0"/>
              <a:t>а вот средняя и дешевая имеют недостатки, малое кол-во белка и наличие крахмала соответственно</a:t>
            </a:r>
          </a:p>
        </p:txBody>
      </p:sp>
    </p:spTree>
    <p:extLst>
      <p:ext uri="{BB962C8B-B14F-4D97-AF65-F5344CB8AC3E}">
        <p14:creationId xmlns:p14="http://schemas.microsoft.com/office/powerpoint/2010/main" val="18115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31E8A-1C18-4F07-9FB8-D2B11049E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Подведем итоги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4EE4BE-1A0B-43B2-BB3B-6125D3853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Таким образом, Самые высокие показатели имеет самая дорогая 4-х </a:t>
            </a:r>
            <a:r>
              <a:rPr lang="ru-RU" dirty="0" err="1"/>
              <a:t>слойная</a:t>
            </a:r>
            <a:r>
              <a:rPr lang="en-US" dirty="0"/>
              <a:t> </a:t>
            </a:r>
            <a:r>
              <a:rPr lang="ru-RU" dirty="0"/>
              <a:t>колбаса. На втором месте дешевая а на последнем средняя по цене колбаса.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814734"/>
            <a:ext cx="4953000" cy="34971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" y="3169883"/>
            <a:ext cx="5358765" cy="357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7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487</Words>
  <Application>Microsoft Office PowerPoint</Application>
  <PresentationFormat>Широкоэкранный</PresentationFormat>
  <Paragraphs>38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Исследование органолептических и физико-химических показателей качества колбасных изделий, определение белков в них</vt:lpstr>
      <vt:lpstr>Актуальность данной темы </vt:lpstr>
      <vt:lpstr>Презентация PowerPoint</vt:lpstr>
      <vt:lpstr>Органолептические свойства колбасы</vt:lpstr>
      <vt:lpstr>Физико-химические показатели. Наличие красящих веществ</vt:lpstr>
      <vt:lpstr>Физико-химические показатели. Наличие белков</vt:lpstr>
      <vt:lpstr>Физико-химические показатели. Наличие крахмала</vt:lpstr>
      <vt:lpstr>Физико-химические показатели. Таблица</vt:lpstr>
      <vt:lpstr>Подведем итоги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органолептических и физико-химических показателей качества колбасных изделий, определение белков в них</dc:title>
  <dc:creator>123 Roman;aezukla</dc:creator>
  <cp:lastModifiedBy>Учитель_303</cp:lastModifiedBy>
  <cp:revision>20</cp:revision>
  <dcterms:created xsi:type="dcterms:W3CDTF">2023-04-20T13:37:16Z</dcterms:created>
  <dcterms:modified xsi:type="dcterms:W3CDTF">2024-02-09T07:04:29Z</dcterms:modified>
</cp:coreProperties>
</file>