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265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863D-3E12-4A26-BB26-18E859A469E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DFC7A-41EA-4B1B-9216-D3240B489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7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9F4C-0C8A-4C76-A2F5-BE49B25B4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429FB-814D-4EAF-A8DF-A36B32C96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E9873-B6D4-4722-97FB-5150A9B4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FF76DF-5BDB-4C46-B063-FBD09701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6716A-A164-4413-892D-FB47FF7D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6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DA1D4-F5AC-4E16-83E1-44FF29E5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950729-32C5-40BF-8EA1-DDCB1C96E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00A94-5615-447B-B6AD-BA1C4918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3E292E-5158-4EFF-8EC3-313A48DD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C25FF-4D33-4B94-9A75-73EBB21C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6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F1A2B8-BDF1-4C05-A6F8-F4049A2FE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0DC2AF-594D-40E4-AA5E-067063D9B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8242E6-33BF-4018-B25D-264E8264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54061-FE6F-4AC9-88DD-B104B711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8B4847-B612-49CC-8C4E-AB679F66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A849E-A3D6-47DD-92D0-AB60E4A8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361509-887B-4B05-8F94-14CD05B2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456CF-971A-48F3-8BDA-C956B14E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F254F-E541-4525-B44A-4869291B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355A6-8BF2-4ED6-AF96-AC44AB20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8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97BD8-72E1-4FEB-BFB2-5A425659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A8258-EC7B-44D5-BF27-5AF5E6FA4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0D15D-B2AE-475B-9CBE-D726DFFD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4803E-C7DA-40D4-833B-BA04732C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9C2F8-D6B7-4DAA-A053-A3195742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1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E504-D1F2-4FF5-A67E-675DE6AF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823C-5FE8-4A6D-BCF0-BF61DD1B9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222686-2951-49B9-B344-1004D42D1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2C5B82-CB3E-4DAB-8FA5-4419001B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FA13A3-0FA8-45DD-8D71-AA208F26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C39AC7-1BA8-40AE-81D1-FC9E9FCA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BACC4-97B3-4D41-9141-145D35FB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7CB0F7-E873-41E0-AFF2-7A7E5E849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292826-BB6A-4F84-BB74-4D1C980EE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77136D-E499-4C73-9757-EF4BFFE8A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446D24-C740-49FF-A40F-535D689B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A305FD-D5FF-49D9-9A83-C7B01294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2EDE93-4584-4F08-A11E-4F0EE73C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CEEF1A-71F6-4182-A8A0-6C33A2B2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1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9C416-4EBF-4E9E-A3E8-39A3BD70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0E47F5-92F7-461D-9550-4CCAA286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64E17-F7C3-4116-A7BB-88C2F71D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49A5B2-EE50-48CF-898C-3D72201C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7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99AD16-1B7D-4CF5-93B2-78987F7D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4B4020-9495-4E08-8AF5-78D7E6C1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315A4-6B73-44B4-9D52-B7CC7B1A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3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CD607-3069-42F0-AD27-E0535C58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04336-0257-43B0-B69A-229D6F60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7310-B26B-4384-ABA9-428A057B4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CC5B7-32E7-4215-9B8E-1F3FB14F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FD6C44-1541-47AC-8343-4A1E0222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806256-24AD-45AD-9C10-F8D83C1C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4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5F2A1-D5F7-4C4B-8A99-331DFFD5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CE5852-E14C-4BF9-8173-73E696878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0ABDFB-4B93-4585-9E96-CFFAE90CA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0E4A76-A912-475C-B829-3AD33CBF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A1511-DC41-4F21-B5AD-CFB8646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EBCB4-FB12-4503-9F3C-FBA93C1D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6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0F194-9BA9-44D7-868C-C810520B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3F574-9822-43E9-A3C8-F4035593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81060-636E-462F-84B4-244252EBB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A97F-36BB-4DC2-A8E0-D25584A21114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CF9D2-1777-4436-852B-A94E8DB03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A40DB-C668-41F8-83B9-4D52DAD61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DB76-ECE0-4E62-8FA1-58FF1B15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4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E58644-41B7-43B9-A9AA-5773AA2E2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11" y="0"/>
            <a:ext cx="13716000" cy="6858000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  <a:reflection blurRad="876300" stA="34000" endPos="0" dir="5400000" sy="-100000" algn="bl" rotWithShape="0"/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2F192-8D1A-48E3-874C-73B442DCC420}"/>
              </a:ext>
            </a:extLst>
          </p:cNvPr>
          <p:cNvSpPr txBox="1"/>
          <p:nvPr/>
        </p:nvSpPr>
        <p:spPr>
          <a:xfrm>
            <a:off x="3207224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ACAAE0-F860-4DE5-87C2-9980B5DB11A1}"/>
              </a:ext>
            </a:extLst>
          </p:cNvPr>
          <p:cNvSpPr/>
          <p:nvPr/>
        </p:nvSpPr>
        <p:spPr>
          <a:xfrm>
            <a:off x="441506" y="2749138"/>
            <a:ext cx="11008966" cy="15696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Собери фрукты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80C8D-7147-45E3-890B-FDC94171357B}"/>
              </a:ext>
            </a:extLst>
          </p:cNvPr>
          <p:cNvSpPr txBox="1"/>
          <p:nvPr/>
        </p:nvSpPr>
        <p:spPr>
          <a:xfrm>
            <a:off x="6096000" y="4148919"/>
            <a:ext cx="45719" cy="45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4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02377B-35E8-AB7B-CA93-FC8DA24DE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B4540B-BAAA-48C4-BC50-5BCD8052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69" y="2408994"/>
            <a:ext cx="4203906" cy="466839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774967-1E21-4120-9AA0-3E322127C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51" y="4479826"/>
            <a:ext cx="1725526" cy="2098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C460AB-A614-4BE0-BD9C-0FE6C702D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691" y="2175249"/>
            <a:ext cx="2038856" cy="18717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27F898-8BD5-4530-B6E9-29BEADC7B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05" y="4479826"/>
            <a:ext cx="1846470" cy="2376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93B101-3D74-4FEB-B698-7243829A2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8" y="1067536"/>
            <a:ext cx="2386981" cy="22421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5C68EC-83AA-49C7-9B1F-694BFDF99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5" y="1541561"/>
            <a:ext cx="1562318" cy="25054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1EED577B-E4C8-027B-2CC6-BB46183EF6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790054-9041-FA71-A4C1-B89FB1D16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021" y="3064204"/>
            <a:ext cx="2098580" cy="2098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E3D154-C6EC-2589-CADA-381AC6905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04" y="3111117"/>
            <a:ext cx="2799553" cy="18683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D87F1D-8630-CAE7-62E4-0099F35DB0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14" y="1809545"/>
            <a:ext cx="1771897" cy="146705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7FCAD5-ED5F-0C9C-F1DF-0C967E419FA4}"/>
              </a:ext>
            </a:extLst>
          </p:cNvPr>
          <p:cNvSpPr/>
          <p:nvPr/>
        </p:nvSpPr>
        <p:spPr>
          <a:xfrm>
            <a:off x="458766" y="20498"/>
            <a:ext cx="11008966" cy="15696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Выбери фрукты, в названии которых есть звук Р</a:t>
            </a:r>
          </a:p>
        </p:txBody>
      </p:sp>
    </p:spTree>
    <p:extLst>
      <p:ext uri="{BB962C8B-B14F-4D97-AF65-F5344CB8AC3E}">
        <p14:creationId xmlns:p14="http://schemas.microsoft.com/office/powerpoint/2010/main" val="5186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128 -0.1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3125 0.2601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3828 0.2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24622 0.0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5338 0.243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E58644-41B7-43B9-A9AA-5773AA2E2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99" y="0"/>
            <a:ext cx="13715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EE48A3-FDB3-4EBA-89EF-F7540A9A7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00" y="2695074"/>
            <a:ext cx="5003673" cy="41629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6965CD-BBE8-64FE-A7BD-9E29FD6C1770}"/>
              </a:ext>
            </a:extLst>
          </p:cNvPr>
          <p:cNvSpPr/>
          <p:nvPr/>
        </p:nvSpPr>
        <p:spPr>
          <a:xfrm>
            <a:off x="591517" y="626912"/>
            <a:ext cx="11008966" cy="221599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2040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13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Че-то с чем-то</dc:title>
  <dc:creator>mvideo</dc:creator>
  <cp:lastModifiedBy>mvideo</cp:lastModifiedBy>
  <cp:revision>32</cp:revision>
  <dcterms:created xsi:type="dcterms:W3CDTF">2019-10-09T13:34:59Z</dcterms:created>
  <dcterms:modified xsi:type="dcterms:W3CDTF">2024-02-09T17:58:44Z</dcterms:modified>
</cp:coreProperties>
</file>