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1F056E-ADD1-4DAB-BD64-90B08668398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BF0EC-D3A7-46BC-AEDC-4440040D699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51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056E-ADD1-4DAB-BD64-90B08668398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EC-D3A7-46BC-AEDC-4440040D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11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056E-ADD1-4DAB-BD64-90B08668398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EC-D3A7-46BC-AEDC-4440040D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2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056E-ADD1-4DAB-BD64-90B08668398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EC-D3A7-46BC-AEDC-4440040D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9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056E-ADD1-4DAB-BD64-90B08668398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EC-D3A7-46BC-AEDC-4440040D699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02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056E-ADD1-4DAB-BD64-90B08668398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EC-D3A7-46BC-AEDC-4440040D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056E-ADD1-4DAB-BD64-90B08668398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EC-D3A7-46BC-AEDC-4440040D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9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056E-ADD1-4DAB-BD64-90B08668398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EC-D3A7-46BC-AEDC-4440040D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7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056E-ADD1-4DAB-BD64-90B08668398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EC-D3A7-46BC-AEDC-4440040D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5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056E-ADD1-4DAB-BD64-90B08668398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EC-D3A7-46BC-AEDC-4440040D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0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056E-ADD1-4DAB-BD64-90B08668398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F0EC-D3A7-46BC-AEDC-4440040D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B1F056E-ADD1-4DAB-BD64-90B086683983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ABF0EC-D3A7-46BC-AEDC-4440040D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3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B9E3A-0F62-4B79-8AB3-030D1DC5C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3094" y="1097739"/>
            <a:ext cx="9060697" cy="2771895"/>
          </a:xfrm>
        </p:spPr>
        <p:txBody>
          <a:bodyPr/>
          <a:lstStyle/>
          <a:p>
            <a:r>
              <a:rPr lang="ru-RU" dirty="0"/>
              <a:t>«Гостевой этикет»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6AEE73-59F6-484B-97A8-49F35C3C2A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8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F54E4-7967-4EF4-963E-AC0C47E7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61951"/>
            <a:ext cx="11153775" cy="70485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Встречай гостей, провожай их в комнаты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B63102-95AE-4CEF-9E22-586FB7590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BCFA7CF-F3C8-4A80-93EE-14273E69A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7"/>
          <a:stretch/>
        </p:blipFill>
        <p:spPr bwMode="auto">
          <a:xfrm>
            <a:off x="2996055" y="1019176"/>
            <a:ext cx="5877204" cy="552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9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008FD-181E-4FF5-9908-EA93DA1C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90526"/>
            <a:ext cx="9875520" cy="771524"/>
          </a:xfrm>
        </p:spPr>
        <p:txBody>
          <a:bodyPr/>
          <a:lstStyle/>
          <a:p>
            <a:pPr algn="ctr"/>
            <a:r>
              <a:rPr lang="ru-RU" b="1" dirty="0"/>
              <a:t>Познакомь гостей друг с другом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2603A-BE19-4638-BB1C-7F058FFFF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D3F0D4D0-366B-4F2D-A92A-5511CD5CD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2"/>
          <a:stretch/>
        </p:blipFill>
        <p:spPr bwMode="auto">
          <a:xfrm>
            <a:off x="1143000" y="1162050"/>
            <a:ext cx="9531350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66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81278-05E9-4744-A7C2-D2CACBB3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14326"/>
            <a:ext cx="11334750" cy="83491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Когда гости уходят, проводи их до двери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780A2E2-D0F8-43FA-ABBB-ACBA36DF1E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051267"/>
            <a:ext cx="4838700" cy="552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1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5372A-9EFE-420A-B273-F4F49C0C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81000"/>
            <a:ext cx="9875520" cy="809625"/>
          </a:xfrm>
        </p:spPr>
        <p:txBody>
          <a:bodyPr/>
          <a:lstStyle/>
          <a:p>
            <a:pPr algn="ctr"/>
            <a:r>
              <a:rPr lang="ru-RU" b="1" dirty="0"/>
              <a:t>Не ходи в гости без приглашения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6C97A9-8068-48FD-8D8F-56E930F4C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C146206-781D-44A2-813D-EFEBCB24C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t="23500" r="21625" b="12667"/>
          <a:stretch/>
        </p:blipFill>
        <p:spPr bwMode="auto">
          <a:xfrm>
            <a:off x="2514154" y="1190625"/>
            <a:ext cx="6972746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6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ADE7B-83B8-4F3B-999D-E2C6DCB4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90525"/>
            <a:ext cx="9875520" cy="715765"/>
          </a:xfrm>
        </p:spPr>
        <p:txBody>
          <a:bodyPr/>
          <a:lstStyle/>
          <a:p>
            <a:pPr algn="ctr"/>
            <a:r>
              <a:rPr lang="ru-RU" b="1" dirty="0"/>
              <a:t>Приходи опрятно одетым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C273425-13F3-44AA-A6D0-ED12FE8F6B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106290"/>
            <a:ext cx="8706482" cy="544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14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C1DE1-7F77-4505-A057-4AB3020BE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42900"/>
            <a:ext cx="9875520" cy="731076"/>
          </a:xfrm>
        </p:spPr>
        <p:txBody>
          <a:bodyPr/>
          <a:lstStyle/>
          <a:p>
            <a:pPr algn="ctr"/>
            <a:r>
              <a:rPr lang="ru-RU" b="1" dirty="0"/>
              <a:t>Придя в гости, поздоровайся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2C69-8C77-4B40-A648-73666428D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32F4842-FDE4-437A-A4FB-86A2EAC12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31" y="1152525"/>
            <a:ext cx="7259337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6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62CCE-4F40-4FA8-B0F4-E3ACE78A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52426"/>
            <a:ext cx="9875520" cy="9334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 гостях не шуми, не трогай чужие вещи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0EF9DE-3899-49E4-AAFD-CB0CC373F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359AA5-D1C5-466E-B028-E7052DCB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4" t="9798" r="10112" b="4559"/>
          <a:stretch/>
        </p:blipFill>
        <p:spPr>
          <a:xfrm>
            <a:off x="2717334" y="1133476"/>
            <a:ext cx="6619553" cy="53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CAA4-3718-483F-99B9-BC1D56A3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33375"/>
            <a:ext cx="10094595" cy="1095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Не трогай и не корми домашних животных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FDA51-9E83-4D53-B4C2-57ADE6C1F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E294FA7-4318-4865-BDAF-83FDB8316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9" b="19893"/>
          <a:stretch/>
        </p:blipFill>
        <p:spPr bwMode="auto">
          <a:xfrm>
            <a:off x="1371668" y="1257277"/>
            <a:ext cx="9415533" cy="53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8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CC575-50EC-496D-9A01-8B5C52FD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23124"/>
            <a:ext cx="9875520" cy="90560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Приходи вовремя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37B86D-C7ED-4817-A834-23C24DEC2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DEC4BB-32DC-412B-874A-8058CB6B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614" y="1114426"/>
            <a:ext cx="5200575" cy="542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BB199-4494-4FE8-89E5-D04EE06B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33375"/>
            <a:ext cx="9875520" cy="84772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Приглашай гостей заранее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B106C05-141B-42C7-9987-4A2E899FEA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 t="33513" r="19912" b="16709"/>
          <a:stretch/>
        </p:blipFill>
        <p:spPr bwMode="auto">
          <a:xfrm>
            <a:off x="3914776" y="989296"/>
            <a:ext cx="4191000" cy="553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0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59100-7542-4E48-966B-C95F9F07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33376"/>
            <a:ext cx="11439525" cy="6722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Не приглашай того, кто плохо общается между собой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E8E46D-AA51-46AB-826D-93485B6F6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6DCBFC6-9943-4171-B654-53BAE371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54" y="902870"/>
            <a:ext cx="5201345" cy="570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156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77</TotalTime>
  <Words>68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Corbel</vt:lpstr>
      <vt:lpstr>Базис</vt:lpstr>
      <vt:lpstr>«Гостевой этикет»</vt:lpstr>
      <vt:lpstr>Не ходи в гости без приглашения</vt:lpstr>
      <vt:lpstr>Приходи опрятно одетым</vt:lpstr>
      <vt:lpstr>Придя в гости, поздоровайся</vt:lpstr>
      <vt:lpstr>В гостях не шуми, не трогай чужие вещи</vt:lpstr>
      <vt:lpstr>Не трогай и не корми домашних животных</vt:lpstr>
      <vt:lpstr>Приходи вовремя</vt:lpstr>
      <vt:lpstr>Приглашай гостей заранее</vt:lpstr>
      <vt:lpstr>Не приглашай того, кто плохо общается между собой</vt:lpstr>
      <vt:lpstr>Встречай гостей, провожай их в комнаты</vt:lpstr>
      <vt:lpstr>Познакомь гостей друг с другом</vt:lpstr>
      <vt:lpstr>Когда гости уходят, проводи их до двери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</dc:creator>
  <cp:lastModifiedBy>Alla</cp:lastModifiedBy>
  <cp:revision>8</cp:revision>
  <dcterms:created xsi:type="dcterms:W3CDTF">2024-02-18T02:45:04Z</dcterms:created>
  <dcterms:modified xsi:type="dcterms:W3CDTF">2024-02-18T08:24:28Z</dcterms:modified>
</cp:coreProperties>
</file>