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67" r:id="rId13"/>
    <p:sldId id="268" r:id="rId14"/>
    <p:sldId id="269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D0EE-0DDC-4B83-B911-CE09EFE4D016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63A0-BDA4-4E0A-B777-8707D6A19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706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D0EE-0DDC-4B83-B911-CE09EFE4D016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63A0-BDA4-4E0A-B777-8707D6A19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826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D0EE-0DDC-4B83-B911-CE09EFE4D016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63A0-BDA4-4E0A-B777-8707D6A19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4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D0EE-0DDC-4B83-B911-CE09EFE4D016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63A0-BDA4-4E0A-B777-8707D6A19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24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D0EE-0DDC-4B83-B911-CE09EFE4D016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63A0-BDA4-4E0A-B777-8707D6A19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69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D0EE-0DDC-4B83-B911-CE09EFE4D016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63A0-BDA4-4E0A-B777-8707D6A19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D0EE-0DDC-4B83-B911-CE09EFE4D016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63A0-BDA4-4E0A-B777-8707D6A19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78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D0EE-0DDC-4B83-B911-CE09EFE4D016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63A0-BDA4-4E0A-B777-8707D6A19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43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D0EE-0DDC-4B83-B911-CE09EFE4D016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63A0-BDA4-4E0A-B777-8707D6A19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24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D0EE-0DDC-4B83-B911-CE09EFE4D016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63A0-BDA4-4E0A-B777-8707D6A19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89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D0EE-0DDC-4B83-B911-CE09EFE4D016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63A0-BDA4-4E0A-B777-8707D6A19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13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2D0EE-0DDC-4B83-B911-CE09EFE4D016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D63A0-BDA4-4E0A-B777-8707D6A19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603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игрового набора «Дары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Фрёбеля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дошкольном образовании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478" y="1910278"/>
            <a:ext cx="6948244" cy="4351338"/>
          </a:xfrm>
        </p:spPr>
      </p:pic>
      <p:sp>
        <p:nvSpPr>
          <p:cNvPr id="5" name="TextBox 4"/>
          <p:cNvSpPr txBox="1"/>
          <p:nvPr/>
        </p:nvSpPr>
        <p:spPr>
          <a:xfrm>
            <a:off x="8991600" y="5543550"/>
            <a:ext cx="2920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Подготовили:  </a:t>
            </a:r>
          </a:p>
          <a:p>
            <a:r>
              <a:rPr lang="ru-RU" dirty="0"/>
              <a:t>Проценко И.В.</a:t>
            </a:r>
          </a:p>
          <a:p>
            <a:r>
              <a:rPr lang="ru-RU" dirty="0" err="1"/>
              <a:t>Фальшевник</a:t>
            </a:r>
            <a:r>
              <a:rPr lang="ru-RU" dirty="0"/>
              <a:t> О.Ю.</a:t>
            </a:r>
          </a:p>
        </p:txBody>
      </p:sp>
    </p:spTree>
    <p:extLst>
      <p:ext uri="{BB962C8B-B14F-4D97-AF65-F5344CB8AC3E}">
        <p14:creationId xmlns:p14="http://schemas.microsoft.com/office/powerpoint/2010/main" val="3447152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«Составь свое имя»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написания букв, слов.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ED4113AF-D687-F3A5-3E9E-E3C2F16552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489" y="1125415"/>
            <a:ext cx="2969848" cy="2824164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FDB45E8-055D-4E4A-22BC-D1939B0BA8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6" y="1365190"/>
            <a:ext cx="3344986" cy="460576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FECFC55-F931-9CE4-1826-2739A73663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436" y="4395056"/>
            <a:ext cx="2696308" cy="246294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7C411ED-36F0-5406-EC54-1AC9030C32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14" y="2188615"/>
            <a:ext cx="3227754" cy="352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84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«Сделай так же»- 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физических качеств.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125D99F9-3CEF-BDFF-ED23-169FEE9ED1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85" y="1825625"/>
            <a:ext cx="4450429" cy="4351338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BAF1F281-F5F9-6E77-82FA-4BC97F034E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386" y="1825625"/>
            <a:ext cx="4537629" cy="4351338"/>
          </a:xfrm>
        </p:spPr>
      </p:pic>
    </p:spTree>
    <p:extLst>
      <p:ext uri="{BB962C8B-B14F-4D97-AF65-F5344CB8AC3E}">
        <p14:creationId xmlns:p14="http://schemas.microsoft.com/office/powerpoint/2010/main" val="83184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Дар 7 –Цветные фигуры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-демонстрирует абстракцию , подготавливает к рисованию.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Дар 9-Кольца и полукольца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-представляет идею кривой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Дар 10 –Фишки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демонстрирует, что линия состоит из точек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86" y="2733334"/>
            <a:ext cx="4230492" cy="365225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8296" y="2832653"/>
            <a:ext cx="3799343" cy="340950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1616" y="2951922"/>
            <a:ext cx="3631243" cy="308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95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Укрась одежду, торт-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мелкую моторику, 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умение различать геометрические фигуры (круг, треугольник, прямоугольник, квадрат и др.) и называть их, развивать логическое мышление, воображение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Объект 17">
            <a:extLst>
              <a:ext uri="{FF2B5EF4-FFF2-40B4-BE49-F238E27FC236}">
                <a16:creationId xmlns:a16="http://schemas.microsoft.com/office/drawing/2014/main" id="{C895FCC3-4057-D52A-D36B-3231358C8A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646" y="2024186"/>
            <a:ext cx="4637154" cy="4468689"/>
          </a:xfrm>
        </p:spPr>
      </p:pic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9357BC21-D831-A32B-102D-E6F3F7E5F8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55" y="2024186"/>
            <a:ext cx="4993445" cy="4468690"/>
          </a:xfrm>
        </p:spPr>
      </p:pic>
    </p:spTree>
    <p:extLst>
      <p:ext uri="{BB962C8B-B14F-4D97-AF65-F5344CB8AC3E}">
        <p14:creationId xmlns:p14="http://schemas.microsoft.com/office/powerpoint/2010/main" val="396389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«Настроение»-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социального и эмоционального интеллекта, эмоциональной отзывчивости , формирование первичных представлений о себе 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E9E4E87D-99B4-E333-1767-C930301288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958" y="2136165"/>
            <a:ext cx="2795992" cy="2747963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FE550C-BC80-0998-7AA8-3E18EAE404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969" y="3405186"/>
            <a:ext cx="2560170" cy="2828435"/>
          </a:xfrm>
          <a:prstGeom prst="rect">
            <a:avLst/>
          </a:prstGeom>
        </p:spPr>
      </p:pic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D9C7577A-08EF-EB58-1DE7-3119CFBA62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70" y="1949742"/>
            <a:ext cx="5181600" cy="4337565"/>
          </a:xfrm>
        </p:spPr>
      </p:pic>
    </p:spTree>
    <p:extLst>
      <p:ext uri="{BB962C8B-B14F-4D97-AF65-F5344CB8AC3E}">
        <p14:creationId xmlns:p14="http://schemas.microsoft.com/office/powerpoint/2010/main" val="2736228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 песню 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–развитие эмоциональной отзывчивости на музыкальные произведения, приобщение детей к разнообразным видам музыкальной деятельности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6E7B7690-E896-E15C-E93C-0EF56E1B24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0C83EBD9-79A0-7156-4C2B-C62B564B63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704" y="2058193"/>
            <a:ext cx="4576592" cy="3886201"/>
          </a:xfrm>
        </p:spPr>
      </p:pic>
    </p:spTree>
    <p:extLst>
      <p:ext uri="{BB962C8B-B14F-4D97-AF65-F5344CB8AC3E}">
        <p14:creationId xmlns:p14="http://schemas.microsoft.com/office/powerpoint/2010/main" val="1141060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«Состав числа»-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запоминать состав числа, развитие математических представлений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FE162CA-3575-4A97-4AB8-680F66F725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837" y="1825625"/>
            <a:ext cx="3037763" cy="4351338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224A0650-D8EC-FA71-8759-BC87B98A6D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23" y="1825625"/>
            <a:ext cx="3102708" cy="4351338"/>
          </a:xfrm>
        </p:spPr>
      </p:pic>
    </p:spTree>
    <p:extLst>
      <p:ext uri="{BB962C8B-B14F-4D97-AF65-F5344CB8AC3E}">
        <p14:creationId xmlns:p14="http://schemas.microsoft.com/office/powerpoint/2010/main" val="3937624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1212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СПАСИБО  ЗА 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71343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850" y="457200"/>
            <a:ext cx="4377864" cy="573487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99383" y="556590"/>
            <a:ext cx="6957391" cy="5893905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«Игра-это не ребячество, а высший уровень развития ребенка».</a:t>
            </a:r>
          </a:p>
          <a:p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Первым, кто рассмотрел игру как ведущим видом деятельности в развитии детей дошкольного возраста, был известный немецкий педагог XIX века Фридрих Вильгельм Август </a:t>
            </a:r>
            <a:r>
              <a:rPr lang="ru-RU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Фрёбель</a:t>
            </a: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Этот немецкий педагог 19 века не только придумал сам термин «детский сад», но и привлек внимание общественности к необходимости заниматься с детьми дошкольного возраста. </a:t>
            </a:r>
            <a:r>
              <a:rPr lang="ru-RU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Фребель</a:t>
            </a: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изобрел систему раннего развития, основанную на «шести дарах», которые впоследствии получили его имя. Ядром системы была игра, которую </a:t>
            </a:r>
            <a:r>
              <a:rPr lang="ru-RU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Фребель</a:t>
            </a: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называл языком ребенка, дающим представление о том, что «лежит у него на душе, чем занята голова, чего хотят руки и ноги».</a:t>
            </a:r>
          </a:p>
        </p:txBody>
      </p:sp>
    </p:spTree>
    <p:extLst>
      <p:ext uri="{BB962C8B-B14F-4D97-AF65-F5344CB8AC3E}">
        <p14:creationId xmlns:p14="http://schemas.microsoft.com/office/powerpoint/2010/main" val="3350965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110" y="271919"/>
            <a:ext cx="7565603" cy="61785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8140148" y="271919"/>
            <a:ext cx="3329609" cy="5597070"/>
          </a:xfrm>
        </p:spPr>
        <p:txBody>
          <a:bodyPr>
            <a:normAutofit lnSpcReduction="10000"/>
          </a:bodyPr>
          <a:lstStyle/>
          <a:p>
            <a:r>
              <a:rPr lang="ru-RU" sz="25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набор </a:t>
            </a:r>
            <a:r>
              <a:rPr lang="ru-RU" sz="2500" b="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500" b="1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Дары </a:t>
            </a:r>
            <a:r>
              <a:rPr lang="ru-RU" sz="2500" b="1" i="1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Фрёбеля</a:t>
            </a:r>
            <a:r>
              <a:rPr lang="ru-RU" sz="2500" b="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5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может быть использован </a:t>
            </a:r>
            <a:r>
              <a:rPr lang="ru-RU" sz="2500" b="0" i="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25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5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5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социально-коммуникативного </a:t>
            </a:r>
          </a:p>
          <a:p>
            <a:r>
              <a:rPr lang="ru-RU" sz="25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развития;</a:t>
            </a:r>
          </a:p>
          <a:p>
            <a:r>
              <a:rPr lang="ru-RU" sz="25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познавательного развития;</a:t>
            </a:r>
          </a:p>
          <a:p>
            <a:r>
              <a:rPr lang="ru-RU" sz="25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речевого развития;</a:t>
            </a:r>
          </a:p>
          <a:p>
            <a:r>
              <a:rPr lang="ru-RU" sz="25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художественно-эстетического</a:t>
            </a:r>
            <a:endParaRPr lang="ru-RU" sz="25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физического развития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789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142951" cy="12622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Дар 1-текстильные мячики на веревочке.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цветами, первичное понимание формы, развитие пространственного мышления, развитие мелкой моторики.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b="0" i="1" dirty="0">
                <a:solidFill>
                  <a:srgbClr val="666666"/>
                </a:solidFill>
                <a:effectLst/>
                <a:latin typeface="PTS55F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748" y="2057400"/>
            <a:ext cx="5845602" cy="4684600"/>
          </a:xfrm>
        </p:spPr>
      </p:pic>
    </p:spTree>
    <p:extLst>
      <p:ext uri="{BB962C8B-B14F-4D97-AF65-F5344CB8AC3E}">
        <p14:creationId xmlns:p14="http://schemas.microsoft.com/office/powerpoint/2010/main" val="385136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«Самый ловкий», «Кто быстрей»</a:t>
            </a:r>
          </a:p>
        </p:txBody>
      </p:sp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84B70D70-3F2D-0C77-C0C4-B4DC6BCEBD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10474136">
            <a:off x="258170" y="1599569"/>
            <a:ext cx="4174771" cy="3176224"/>
          </a:xfrm>
          <a:prstGeom prst="rect">
            <a:avLst/>
          </a:prstGeom>
        </p:spPr>
      </p:pic>
      <p:pic>
        <p:nvPicPr>
          <p:cNvPr id="23" name="Объект 22">
            <a:extLst>
              <a:ext uri="{FF2B5EF4-FFF2-40B4-BE49-F238E27FC236}">
                <a16:creationId xmlns:a16="http://schemas.microsoft.com/office/drawing/2014/main" id="{2737B4B3-B516-65E8-1178-2391953F6C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72" y="1524000"/>
            <a:ext cx="3860727" cy="3160674"/>
          </a:xfr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EF9C1C3-9910-B347-9254-CDDCF8F4B4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683" y="3261214"/>
            <a:ext cx="4007409" cy="323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88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Дар 11-цветные тела</a:t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Дар 12-цветная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мозайка</a:t>
            </a:r>
            <a:r>
              <a:rPr lang="ru-RU" dirty="0"/>
              <a:t>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17" y="2461332"/>
            <a:ext cx="5710739" cy="414368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655" y="2093119"/>
            <a:ext cx="4965967" cy="4561757"/>
          </a:xfrm>
        </p:spPr>
      </p:pic>
    </p:spTree>
    <p:extLst>
      <p:ext uri="{BB962C8B-B14F-4D97-AF65-F5344CB8AC3E}">
        <p14:creationId xmlns:p14="http://schemas.microsoft.com/office/powerpoint/2010/main" val="646797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бусы»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сенсорных навыков, развитие математических представлений, расширение кругозора, развитие внимания, памяти, умения работать в паре.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3909C2AE-81C0-E237-23CC-8DA1D0A22D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4A1BB1B2-8695-A0FD-4C68-CAF65AC23F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589611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Дар 8 –Палочки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Демонстрирует линию и вводит понятие длины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491" y="1825625"/>
            <a:ext cx="6221608" cy="452547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7559" y="1825624"/>
            <a:ext cx="4990980" cy="4912045"/>
          </a:xfrm>
        </p:spPr>
      </p:pic>
    </p:spTree>
    <p:extLst>
      <p:ext uri="{BB962C8B-B14F-4D97-AF65-F5344CB8AC3E}">
        <p14:creationId xmlns:p14="http://schemas.microsoft.com/office/powerpoint/2010/main" val="973371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«Костерок»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безопасности поведения в быту, развитие творческой активности, первичных представлений о свойствах и отношениях окружающего мира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7001E3CF-0A22-AF93-C6F4-25FB928239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735D4D94-AFA5-94DD-D835-8FC5112850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4837138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422</Words>
  <Application>Microsoft Office PowerPoint</Application>
  <PresentationFormat>Широкоэкранный</PresentationFormat>
  <Paragraphs>30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Monotype Corsiva</vt:lpstr>
      <vt:lpstr>PTS55F</vt:lpstr>
      <vt:lpstr>Times New Roman</vt:lpstr>
      <vt:lpstr>Тема Office</vt:lpstr>
      <vt:lpstr>Использование игрового набора «Дары Фрёбеля» в дошкольном образовании</vt:lpstr>
      <vt:lpstr>Презентация PowerPoint</vt:lpstr>
      <vt:lpstr>Презентация PowerPoint</vt:lpstr>
      <vt:lpstr>Дар 1-текстильные мячики на веревочке. Знакомство с цветами, первичное понимание формы, развитие пространственного мышления, развитие мелкой моторики. </vt:lpstr>
      <vt:lpstr>«Самый ловкий», «Кто быстрей»</vt:lpstr>
      <vt:lpstr>Дар 11-цветные тела  Дар 12-цветная мозайка.</vt:lpstr>
      <vt:lpstr>«Собери бусы» Цель: развитие сенсорных навыков, развитие математических представлений, расширение кругозора, развитие внимания, памяти, умения работать в паре.</vt:lpstr>
      <vt:lpstr>Дар 8 –Палочки Демонстрирует линию и вводит понятие длины</vt:lpstr>
      <vt:lpstr>«Костерок» Формирование основ безопасности поведения в быту, развитие творческой активности, первичных представлений о свойствах и отношениях окружающего мира</vt:lpstr>
      <vt:lpstr>«Составь свое имя» Повторение написания букв, слов. </vt:lpstr>
      <vt:lpstr>«Сделай так же»-  развитие физических качеств.</vt:lpstr>
      <vt:lpstr> Дар 7 –Цветные фигуры -демонстрирует абстракцию , подготавливает к рисованию. Дар 9-Кольца и полукольца -представляет идею кривой Дар 10 –Фишки- демонстрирует, что линия состоит из точек</vt:lpstr>
      <vt:lpstr>« Укрась одежду, торт- развивать мелкую моторику, закреплять умение различать геометрические фигуры (круг, треугольник, прямоугольник, квадрат и др.) и называть их, развивать логическое мышление, воображение</vt:lpstr>
      <vt:lpstr>«Настроение»- развитие социального и эмоционального интеллекта, эмоциональной отзывчивости , формирование первичных представлений о себе </vt:lpstr>
      <vt:lpstr>«Угадай песню  –развитие эмоциональной отзывчивости на музыкальные произведения, приобщение детей к разнообразным видам музыкальной деятельности</vt:lpstr>
      <vt:lpstr>«Состав числа»- запоминать состав числа, развитие математических представлений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игрового набора «Дары Фребеля» в дошкольном образовании</dc:title>
  <dc:creator>Михаил Булгаков</dc:creator>
  <cp:lastModifiedBy>Ольга Фальшевник</cp:lastModifiedBy>
  <cp:revision>21</cp:revision>
  <dcterms:created xsi:type="dcterms:W3CDTF">2019-11-18T05:51:02Z</dcterms:created>
  <dcterms:modified xsi:type="dcterms:W3CDTF">2024-02-08T10:57:39Z</dcterms:modified>
</cp:coreProperties>
</file>