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1" r:id="rId5"/>
    <p:sldId id="259" r:id="rId6"/>
    <p:sldId id="260" r:id="rId7"/>
    <p:sldId id="263" r:id="rId8"/>
    <p:sldId id="256" r:id="rId9"/>
    <p:sldId id="266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8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1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6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C7037-90A9-4F05-9FBB-E5256F724926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0433-C25C-4296-B84F-C16E29F27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5065" y="1900052"/>
            <a:ext cx="5791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 теме.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965" y="2971612"/>
            <a:ext cx="1963082" cy="3432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7034" y="5369764"/>
            <a:ext cx="3908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Коробейникова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«Международная Английская Школа»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9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925" y="1667409"/>
            <a:ext cx="6096000" cy="4168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ДА-НЕТ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 по часам-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 17-</a:t>
            </a: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на уроке-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476784"/>
            <a:ext cx="7201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27" t="3750" r="7362" b="41944"/>
          <a:stretch/>
        </p:blipFill>
        <p:spPr>
          <a:xfrm rot="975769">
            <a:off x="7667625" y="3158964"/>
            <a:ext cx="396922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22" y="1553586"/>
            <a:ext cx="11096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Быстр…, скор…,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вес..л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ок.л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в..круг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..в…, .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днажд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..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ккуратн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п..том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х..р..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371475"/>
            <a:ext cx="523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122" y="4238624"/>
            <a:ext cx="11049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722" y="1553586"/>
            <a:ext cx="11096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вес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ок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круг, медл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приветл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днажд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вдру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ккуратн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легк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х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рошо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371475"/>
            <a:ext cx="523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4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61122" y="4238624"/>
            <a:ext cx="11049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925" y="1667409"/>
            <a:ext cx="6096000" cy="4168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ДА-НЕТ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 по часам-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 17-</a:t>
            </a: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на уроке-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476784"/>
            <a:ext cx="7201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27" t="3750" r="7362" b="41944"/>
          <a:stretch/>
        </p:blipFill>
        <p:spPr>
          <a:xfrm rot="975769">
            <a:off x="7667625" y="3158964"/>
            <a:ext cx="396922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96" y="3086098"/>
            <a:ext cx="1959429" cy="3429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849" y="718142"/>
            <a:ext cx="9039225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- НЕТ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ущ. изменяется по родам     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Им.с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бывает собственное, нарицательное и городское          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сущ. изменяется по числам   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сущ. делятся на одушевленные и неодушевленные   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«неодушевленный» пишется слитно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мена собственные пишутся с заглавной буквы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36" y="4632817"/>
            <a:ext cx="1093764" cy="1914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634" y="0"/>
            <a:ext cx="1199036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- НЕТ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изменяется по родам                                                       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Им.сущ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бывает собственное, нарицательное и городское    </a:t>
            </a:r>
            <a:r>
              <a:rPr lang="ru-RU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6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сущ. изменяется по числам                                                    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Им. сущ. делятся на одушевленные и неодушевленные       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60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«неодушевленный» пишется слитно 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60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собственные пишутся с заглавной буквы                   </a:t>
            </a:r>
            <a:r>
              <a:rPr lang="ru-RU" sz="6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ru-RU" sz="6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925" y="1667409"/>
            <a:ext cx="6096000" cy="4168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Словарная работа-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ДА-НЕТ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Друзья по часам-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 17-</a:t>
            </a:r>
          </a:p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на уроке-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476784"/>
            <a:ext cx="7201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свою работу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27" t="3750" r="7362" b="41944"/>
          <a:stretch/>
        </p:blipFill>
        <p:spPr>
          <a:xfrm rot="975769">
            <a:off x="7667625" y="3158964"/>
            <a:ext cx="396922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80" y="1419481"/>
            <a:ext cx="4737003" cy="4365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найти себе пару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час, три, пять и семь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Записать  имя партнера 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 каждое время.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4775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                           </a:t>
            </a:r>
          </a:p>
          <a:p>
            <a:pPr algn="r"/>
            <a:r>
              <a:rPr lang="ru-RU" dirty="0" smtClean="0"/>
              <a:t> 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о своей части речи </a:t>
            </a:r>
          </a:p>
          <a:p>
            <a:pPr algn="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партнеру и получи отметку.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83885"/>
            <a:ext cx="413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по часам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96" y="3086098"/>
            <a:ext cx="1959429" cy="3429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769" y="463137"/>
            <a:ext cx="770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 по 4 человека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641" y="1721923"/>
            <a:ext cx="83495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предложение из 4 слов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Им.прил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им. сущ., нареч., гл.).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каждый пишет по одному слову!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Подпишите над каждым словом часть речи и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члены предложения.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4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309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Необходимо найти себе пару                               на час, три, пять и семь.                              Записать  имя партнера                   на каждое время.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ЖулинаОВ</dc:creator>
  <cp:lastModifiedBy>ЖулинаОВ</cp:lastModifiedBy>
  <cp:revision>9</cp:revision>
  <dcterms:created xsi:type="dcterms:W3CDTF">2024-02-01T20:33:10Z</dcterms:created>
  <dcterms:modified xsi:type="dcterms:W3CDTF">2024-02-07T20:09:33Z</dcterms:modified>
</cp:coreProperties>
</file>