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645024"/>
            <a:ext cx="6858000" cy="123177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календарь наблюдений сезонных изменений природы как средство развития познавательного интереса  у старших дошкольников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воспитатель МБОУСШ №30 Д/с 24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Красавцева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Галина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mam-na-zamet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04664"/>
            <a:ext cx="4211960" cy="297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Я с воспитателем 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Я с родителями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Я сам</a:t>
            </a: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5013176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4583664_32-p-tsvetnie-kartinki-na-belom-fone-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6"/>
            <a:ext cx="9144000" cy="4526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последнее время требования к детям, поступающим в первый класс, заметно возросли. Портрет выпускника детского сада предполагает изменение содержания и характера взаимодействия педагога с дошкольниками. Согласно образовательной области «Познавательное развитие» ФГОС ДО, предполагается развитие у детей интересов, познавательной мотивации и любознательности, а также формирование познавательных действий; развитие воображения и творческой активности; формирование первичных представлений о себе, других людях, объектах окружающего мира.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развитием новых технологий, воспитатель находится в постоянном поиске новых форм работы с детьми дошкольного возраста. С раннего детства ребенок начинает проявлять личностные качества в деятельности. Существует великое множество проектов, которые раскрывают творческий потенциал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ребенка, учат его учится от простого к сложному.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таких является ведение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адвент-календаря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календарь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4896544" cy="4937760"/>
          </a:xfrm>
        </p:spPr>
        <p:txBody>
          <a:bodyPr>
            <a:normAutofit/>
          </a:bodyPr>
          <a:lstStyle/>
          <a:p>
            <a:pPr lvl="1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adventus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приход, пришествие. Задания календаря могут быть составляющей частью как организованной образовательной деятельности, так и игровых заданий, выполняемых в режимных моментах, в совместной деятельности педагогов с детьми, родителями или в самостоятельной деятельности. На форму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адвент-календаря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отлично ложится комплексно - тематическое планирование. Срок календаря зависит от периода реализации темы, и составляет от недели до месяца, от месяца до года. Дети периодически снимают по одному элементу, тем самым, приближаясь к намеченному.</a:t>
            </a:r>
          </a:p>
          <a:p>
            <a:endParaRPr lang="ru-RU" dirty="0"/>
          </a:p>
        </p:txBody>
      </p:sp>
      <p:pic>
        <p:nvPicPr>
          <p:cNvPr id="4" name="Рисунок 3" descr="novogodniy-advent-kalendar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3845346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Цель -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 у детей знаний о сезонных изменениях в природе, проявления познавательной активности детей дошкольного возраста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Расширить представления детей о сезонных изменениях в природе;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Закрепить знания детей о течении времени (месяц, неделя, день);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Помочь детям наглядно ощутить приближение того или иного времени года;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Содействовать развитию творческих способностей детей, побуждать к активному участию 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речевого общения, обогащению словарного запаса, умению строить догадки и предположения;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Побуждать родителей к совместной творческой деятельности с детьми;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Воспитывать любовь к природе.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наглядность                              интерес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доступность                             действие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682866614_funnyart-club-p-kalendari-prirodi-kartinki-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4041775" cy="4464495"/>
          </a:xfrm>
        </p:spPr>
      </p:pic>
      <p:pic>
        <p:nvPicPr>
          <p:cNvPr id="8" name="Содержимое 7" descr="gift-box-advent-calendar-1115-b72d1acfced245b1bfb9a5e0fe2afac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946664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Л. В.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писал: «Интерес - как бы естественный двигатель детского поведения, он является верным выражением инстинктивного стремления, указанием на то, что деятельность ребенка совпадает с его органическими потребностями».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Активная позиция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проявляют любознательность, задают вопросы, касающиеся близких и далёких предметов и явлений, интересуются причинно-следственными связями (как? почему? зачем?), пытаются самостоятельно придумывать объяснения явлениям природы и поступкам людей. Склонны наблюдать, экспериментировать. Знакомятся с книжной культурой, с детской литературой, с элементарными представлениями из области живой природы, естествознания, математики, истории и т. п., у ребят складываются предпосылки грамотности. Воспитанники способны к принятию собственных решений, опираясь на свои знания и умения в различных сферах действительности.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заданий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адвент-календаря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детьми совместно с родителями способствует созданию положительной эмоциональной среды общения между детьми, родителями и педагогами; активизации и обогащению педагогических знаний и умений родителей;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способностей детей и родителей в совместной деятельности. А также формирует у детей привычку выполнения « домашней работы», которая является неотъемлемым спутником  школьной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79</TotalTime>
  <Words>466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Адвент календарь наблюдений сезонных изменений природы как средство развития познавательного интереса  у старших дошкольников </vt:lpstr>
      <vt:lpstr>Познавательное развитие</vt:lpstr>
      <vt:lpstr>    Актуальность</vt:lpstr>
      <vt:lpstr>Адвент календарь</vt:lpstr>
      <vt:lpstr>Цели и задачи</vt:lpstr>
      <vt:lpstr>        наглядность                              интерес         доступность                             действие</vt:lpstr>
      <vt:lpstr>    </vt:lpstr>
      <vt:lpstr>   Активная позиция</vt:lpstr>
      <vt:lpstr>Работа с родителями</vt:lpstr>
      <vt:lpstr>Разноуровневые задания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Адвент календарь наблюдений сезонных изменений природы как средство развития познавательного интереса  у старших дошкольников </dc:title>
  <dc:creator>Алексей</dc:creator>
  <cp:lastModifiedBy>Алексей</cp:lastModifiedBy>
  <cp:revision>12</cp:revision>
  <dcterms:created xsi:type="dcterms:W3CDTF">2024-02-05T15:33:56Z</dcterms:created>
  <dcterms:modified xsi:type="dcterms:W3CDTF">2024-02-07T02:31:43Z</dcterms:modified>
</cp:coreProperties>
</file>