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79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46" y="344499"/>
            <a:ext cx="17859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32" y="-51042"/>
            <a:ext cx="9204431" cy="698976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41" y="4509120"/>
            <a:ext cx="9165555" cy="241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ольцо 2"/>
          <p:cNvSpPr/>
          <p:nvPr/>
        </p:nvSpPr>
        <p:spPr>
          <a:xfrm>
            <a:off x="19610" y="521428"/>
            <a:ext cx="1584176" cy="1346641"/>
          </a:xfrm>
          <a:prstGeom prst="donut">
            <a:avLst>
              <a:gd name="adj" fmla="val 3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1719599" y="420957"/>
            <a:ext cx="5644367" cy="5276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5603" y="484730"/>
            <a:ext cx="5572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ЦЕНТР ДОВУЗОВСКОЙ ПОДГОТОВКИ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85018" y="989838"/>
            <a:ext cx="6111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ahnschrift Condensed" pitchFamily="34" charset="0"/>
              </a:rPr>
              <a:t>Центр </a:t>
            </a:r>
            <a:r>
              <a:rPr lang="ru-RU" dirty="0">
                <a:solidFill>
                  <a:srgbClr val="FF0000"/>
                </a:solidFill>
                <a:latin typeface="Bahnschrift Condensed" pitchFamily="34" charset="0"/>
              </a:rPr>
              <a:t>довузовской подготовки ВИТИ НИЯУ МИФИ приглашает </a:t>
            </a:r>
            <a:r>
              <a:rPr lang="ru-RU" dirty="0" smtClean="0">
                <a:solidFill>
                  <a:srgbClr val="FF0000"/>
                </a:solidFill>
                <a:latin typeface="Bahnschrift Condensed" pitchFamily="34" charset="0"/>
              </a:rPr>
              <a:t>учащихся </a:t>
            </a:r>
            <a:r>
              <a:rPr lang="ru-RU" b="1" u="sng" dirty="0" smtClean="0">
                <a:solidFill>
                  <a:srgbClr val="FF0000"/>
                </a:solidFill>
                <a:latin typeface="Bahnschrift Condensed" pitchFamily="34" charset="0"/>
              </a:rPr>
              <a:t>9-х классов </a:t>
            </a:r>
            <a:r>
              <a:rPr lang="ru-RU" dirty="0">
                <a:solidFill>
                  <a:srgbClr val="FF0000"/>
                </a:solidFill>
                <a:latin typeface="Bahnschrift Condensed" pitchFamily="34" charset="0"/>
              </a:rPr>
              <a:t>на </a:t>
            </a:r>
            <a:r>
              <a:rPr lang="ru-RU" dirty="0" smtClean="0">
                <a:solidFill>
                  <a:srgbClr val="FF0000"/>
                </a:solidFill>
                <a:latin typeface="Bahnschrift Condensed" pitchFamily="34" charset="0"/>
              </a:rPr>
              <a:t>обучение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Bahnschrift Condensed" pitchFamily="34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Bahnschrift Condensed" pitchFamily="34" charset="0"/>
              </a:rPr>
              <a:t>по программам:</a:t>
            </a:r>
            <a:r>
              <a:rPr lang="ru-RU" dirty="0">
                <a:solidFill>
                  <a:srgbClr val="FF0000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ahnschrift Condensed" pitchFamily="34" charset="0"/>
              </a:rPr>
              <a:t>  </a:t>
            </a:r>
          </a:p>
          <a:p>
            <a:r>
              <a:rPr lang="ru-RU" dirty="0" smtClean="0"/>
              <a:t> </a:t>
            </a:r>
            <a:endParaRPr lang="ru-RU" sz="1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27811" r="3979" b="42222"/>
          <a:stretch/>
        </p:blipFill>
        <p:spPr bwMode="auto">
          <a:xfrm>
            <a:off x="5220072" y="2060848"/>
            <a:ext cx="2586198" cy="101227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84" y="525086"/>
            <a:ext cx="16097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98" y="639686"/>
            <a:ext cx="1034696" cy="11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27031" r="15907" b="28855"/>
          <a:stretch/>
        </p:blipFill>
        <p:spPr bwMode="auto">
          <a:xfrm>
            <a:off x="0" y="1958716"/>
            <a:ext cx="3635896" cy="101227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133" y="3120673"/>
            <a:ext cx="906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ahnschrift Condensed" pitchFamily="34" charset="0"/>
              </a:rPr>
              <a:t>Ребята </a:t>
            </a:r>
            <a:r>
              <a:rPr lang="ru-RU" dirty="0">
                <a:solidFill>
                  <a:srgbClr val="FF0000"/>
                </a:solidFill>
                <a:latin typeface="Bahnschrift Condensed" pitchFamily="34" charset="0"/>
              </a:rPr>
              <a:t>получат возможность </a:t>
            </a:r>
            <a:r>
              <a:rPr lang="ru-RU" b="1" u="sng" dirty="0">
                <a:solidFill>
                  <a:srgbClr val="002060"/>
                </a:solidFill>
                <a:latin typeface="Bahnschrift Condensed" pitchFamily="34" charset="0"/>
              </a:rPr>
              <a:t>более углубленного </a:t>
            </a:r>
            <a:r>
              <a:rPr lang="ru-RU" dirty="0">
                <a:solidFill>
                  <a:srgbClr val="FF0000"/>
                </a:solidFill>
                <a:latin typeface="Bahnschrift Condensed" pitchFamily="34" charset="0"/>
              </a:rPr>
              <a:t>изучения школьной программы и качественной </a:t>
            </a:r>
            <a:r>
              <a:rPr lang="ru-RU" b="1" u="sng" dirty="0">
                <a:solidFill>
                  <a:srgbClr val="002060"/>
                </a:solidFill>
                <a:latin typeface="Bahnschrift Condensed" pitchFamily="34" charset="0"/>
              </a:rPr>
              <a:t>подготовки к ОГЭ</a:t>
            </a:r>
            <a:r>
              <a:rPr lang="ru-RU" u="sng" dirty="0">
                <a:solidFill>
                  <a:srgbClr val="002060"/>
                </a:solidFill>
                <a:latin typeface="Bahnschrift Condensed" pitchFamily="34" charset="0"/>
              </a:rPr>
              <a:t>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3528" y="3789040"/>
            <a:ext cx="8352958" cy="47085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проводятся  с </a:t>
            </a:r>
            <a:r>
              <a:rPr lang="ru-RU" sz="1900" b="1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01.02.2024</a:t>
            </a:r>
            <a:r>
              <a:rPr lang="ru-RU" sz="1700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900" b="1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26.05.2024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64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часа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365104"/>
            <a:ext cx="3390914" cy="556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раз в неделю </a:t>
            </a:r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16.00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час. до </a:t>
            </a:r>
            <a:r>
              <a:rPr lang="ru-RU" sz="2000" b="1" dirty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19.10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50614" y="4437112"/>
            <a:ext cx="5193386" cy="556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предмет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6000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483768" y="5085184"/>
            <a:ext cx="4464496" cy="936104"/>
          </a:xfrm>
          <a:prstGeom prst="wedgeRectCallout">
            <a:avLst>
              <a:gd name="adj1" fmla="val -28069"/>
              <a:gd name="adj2" fmla="val -7581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ahnschrift Condensed" pitchFamily="34" charset="0"/>
                <a:cs typeface="Times New Roman" pitchFamily="18" charset="0"/>
              </a:rPr>
              <a:t>Наш адрес: </a:t>
            </a:r>
          </a:p>
          <a:p>
            <a:pPr algn="ctr"/>
            <a:r>
              <a:rPr lang="ru-RU" sz="1400" dirty="0" smtClean="0">
                <a:latin typeface="Bahnschrift Condensed" pitchFamily="34" charset="0"/>
                <a:cs typeface="Times New Roman" pitchFamily="18" charset="0"/>
              </a:rPr>
              <a:t>Ростовская обл., г. Волгодонск, ул. Ленина, 73</a:t>
            </a:r>
            <a:r>
              <a:rPr lang="en-US" sz="1400" dirty="0" smtClean="0">
                <a:latin typeface="Bahnschrift Condensed" pitchFamily="34" charset="0"/>
                <a:cs typeface="Times New Roman" pitchFamily="18" charset="0"/>
              </a:rPr>
              <a:t>/</a:t>
            </a:r>
            <a:r>
              <a:rPr lang="ru-RU" sz="1400" dirty="0" smtClean="0">
                <a:latin typeface="Bahnschrift Condensed" pitchFamily="34" charset="0"/>
                <a:cs typeface="Times New Roman" pitchFamily="18" charset="0"/>
              </a:rPr>
              <a:t>94 каб.423</a:t>
            </a:r>
          </a:p>
          <a:p>
            <a:pPr algn="ctr"/>
            <a:r>
              <a:rPr lang="ru-RU" sz="1400" dirty="0" smtClean="0">
                <a:latin typeface="Bahnschrift Condensed" pitchFamily="34" charset="0"/>
                <a:cs typeface="Times New Roman" pitchFamily="18" charset="0"/>
              </a:rPr>
              <a:t>Телефон для справок: 8(918)565-75-05</a:t>
            </a:r>
            <a:endParaRPr lang="ru-RU" sz="1400" dirty="0">
              <a:latin typeface="Bahnschrift Condensed" pitchFamily="34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" y="546302"/>
            <a:ext cx="1440216" cy="119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320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93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В. Митина</dc:creator>
  <cp:lastModifiedBy>Любовь В. Митина</cp:lastModifiedBy>
  <cp:revision>18</cp:revision>
  <dcterms:created xsi:type="dcterms:W3CDTF">2023-01-09T06:10:46Z</dcterms:created>
  <dcterms:modified xsi:type="dcterms:W3CDTF">2023-11-17T11:31:13Z</dcterms:modified>
</cp:coreProperties>
</file>