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256" r:id="rId3"/>
    <p:sldId id="279" r:id="rId4"/>
    <p:sldId id="280" r:id="rId5"/>
    <p:sldId id="257" r:id="rId6"/>
    <p:sldId id="259" r:id="rId7"/>
    <p:sldId id="260" r:id="rId8"/>
    <p:sldId id="261" r:id="rId9"/>
    <p:sldId id="262" r:id="rId10"/>
    <p:sldId id="263" r:id="rId11"/>
    <p:sldId id="269" r:id="rId12"/>
    <p:sldId id="270" r:id="rId13"/>
    <p:sldId id="271" r:id="rId14"/>
    <p:sldId id="277" r:id="rId15"/>
    <p:sldId id="272" r:id="rId16"/>
    <p:sldId id="273" r:id="rId17"/>
    <p:sldId id="274" r:id="rId18"/>
    <p:sldId id="275" r:id="rId19"/>
    <p:sldId id="276" r:id="rId20"/>
    <p:sldId id="278" r:id="rId21"/>
    <p:sldId id="281" r:id="rId22"/>
    <p:sldId id="282" r:id="rId23"/>
    <p:sldId id="283" r:id="rId24"/>
    <p:sldId id="284" r:id="rId25"/>
    <p:sldId id="285" r:id="rId26"/>
    <p:sldId id="287" r:id="rId27"/>
    <p:sldId id="288" r:id="rId28"/>
    <p:sldId id="28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13BA0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B77D9-7A7B-4BF3-8259-5EAADF72CD80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BD8F2-88DE-43AB-AAE1-574C467D0B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Сформулируйте тему урока, по представленным на слайде изображениям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5362" name="Picture 2" descr="https://postila.ru/data/e2/22/d7/ae/e222d7ae31c679fb2ad67325b9bd52522122018ea43309d4bbe7fb76fdb92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888432" cy="2448272"/>
          </a:xfrm>
          <a:prstGeom prst="rect">
            <a:avLst/>
          </a:prstGeom>
          <a:noFill/>
        </p:spPr>
      </p:pic>
      <p:pic>
        <p:nvPicPr>
          <p:cNvPr id="15364" name="Picture 4" descr="https://i01.fotocdn.net/s105/b832bedb8bf8597d/public_pin_l/2251018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628800"/>
            <a:ext cx="3182888" cy="2520280"/>
          </a:xfrm>
          <a:prstGeom prst="rect">
            <a:avLst/>
          </a:prstGeom>
          <a:noFill/>
        </p:spPr>
      </p:pic>
      <p:pic>
        <p:nvPicPr>
          <p:cNvPr id="15366" name="Picture 6" descr="https://vsegda-pomnim.com/uploads/posts/2022-04/1649121348_4-vsegda-pomnim-com-p-zhivaya-priroda-foto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4896544" cy="2366120"/>
          </a:xfrm>
          <a:prstGeom prst="rect">
            <a:avLst/>
          </a:prstGeom>
          <a:noFill/>
        </p:spPr>
      </p:pic>
      <p:pic>
        <p:nvPicPr>
          <p:cNvPr id="15368" name="Picture 8" descr="https://absolutera.ru/uploads/article/logo/3336/aeecb7383bf24922b57c0376a602133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077072"/>
            <a:ext cx="3176464" cy="231236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Птичка-невеличка 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08720"/>
            <a:ext cx="3816424" cy="3888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же отличить живое от неживого?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птиц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3933825" cy="3086100"/>
          </a:xfrm>
          <a:prstGeom prst="rect">
            <a:avLst/>
          </a:prstGeom>
        </p:spPr>
      </p:pic>
      <p:pic>
        <p:nvPicPr>
          <p:cNvPr id="8" name="Содержимое 7" descr="горы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940152" y="2852936"/>
            <a:ext cx="2890416" cy="3273227"/>
          </a:xfr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5701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живые тела природы обладают рядом одинаковых, характерных для живого признаков – </a:t>
            </a:r>
            <a:r>
              <a:rPr lang="ru-RU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свойств жизни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/>
          <a:lstStyle/>
          <a:p>
            <a:pPr marL="514350" indent="-51435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Тела живой природы имеют:</a:t>
            </a:r>
          </a:p>
          <a:p>
            <a:pPr marL="514350" indent="-51435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Клеточное строение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s://avatars.mds.yandex.net/get-zen_doc/1593402/pub_5e399f4cc0c2cb3fcde15702_5e399fc0fe8bfa6e88d11c96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3212976"/>
            <a:ext cx="5112568" cy="340837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2. Тела живой природы представляют собой биологические системы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8" name="Picture 6" descr="Почки без фона 31 фот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636912"/>
            <a:ext cx="2808312" cy="2741447"/>
          </a:xfrm>
          <a:prstGeom prst="rect">
            <a:avLst/>
          </a:prstGeom>
          <a:noFill/>
        </p:spPr>
      </p:pic>
      <p:pic>
        <p:nvPicPr>
          <p:cNvPr id="28680" name="Picture 8" descr="https://famt.ru/wp-content/uploads/2019/03/videt-vo-sne-belku-znachenie-dlya-zhenschiny-ili-devush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924944"/>
            <a:ext cx="2866961" cy="197999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3. Все живое способно к обмену веществ.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233285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Поступление веществ и энергии из окружающей среды в живое тело.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Например: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Поступление кислорода и выделение углекислого газа – это процесс дыхания.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https://i.makeagif.com/media/4-09-2019/WGt9sh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643957"/>
            <a:ext cx="3024336" cy="280430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Процесс поступления питательных веществ в живой организм и выделение твердых непереваренных веществ является частью </a:t>
            </a:r>
            <a:r>
              <a:rPr lang="ru-RU" sz="3200" u="sng" dirty="0" smtClean="0">
                <a:latin typeface="Times New Roman" pitchFamily="18" charset="0"/>
                <a:cs typeface="Times New Roman" pitchFamily="18" charset="0"/>
              </a:rPr>
              <a:t>пищеварения.</a:t>
            </a:r>
            <a:endParaRPr lang="ru-RU" sz="32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4818" name="Picture 2" descr="https://stolica-s.su/wp-content/uploads/2021/04/e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2132856"/>
            <a:ext cx="7632848" cy="40324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4.Тела живой природы растут и развиваются.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Рост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увеличение частей (структур) природного тела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s://cdn.dribbble.com/users/50417/screenshots/3551149/plantgrow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92896"/>
            <a:ext cx="4581195" cy="34358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2088232"/>
          </a:xfrm>
        </p:spPr>
        <p:txBody>
          <a:bodyPr>
            <a:normAutofit/>
          </a:bodyPr>
          <a:lstStyle/>
          <a:p>
            <a:pPr algn="l"/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Развитие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- это тип движения и изменения в природе, связанный с переходом от одного качества, состояния к другому, от старого к новому.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1746" name="Picture 2" descr="Поделись стикерами или ищи похожие анимированные GIF. 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276872"/>
            <a:ext cx="5686425" cy="38884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Все живое способно к самовоспроизведению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Тела живой природы способны появляться только в результате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процесса размножения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передавая свои признаки, свойства и особенности развития из поколения в поколение.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https://i.pinimg.com/originals/76/21/67/7621678f9926645f0455baacd2cf51f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3717032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6. Тела живой природы реагируют на изменение окружающей их среды. Это свойство называют </a:t>
            </a:r>
            <a:r>
              <a:rPr lang="ru-RU" sz="3200" u="sng" dirty="0" smtClean="0">
                <a:latin typeface="Times New Roman" pitchFamily="18" charset="0"/>
                <a:cs typeface="Times New Roman" pitchFamily="18" charset="0"/>
              </a:rPr>
              <a:t>раздражимостью.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2770" name="Picture 2" descr="https://cdn.nwmgroups.hu/s/img/i/1509/20150925eger-macska-kerget-c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4968552" cy="4608512"/>
          </a:xfrm>
          <a:prstGeom prst="rect">
            <a:avLst/>
          </a:prstGeom>
          <a:noFill/>
        </p:spPr>
      </p:pic>
      <p:pic>
        <p:nvPicPr>
          <p:cNvPr id="32772" name="Picture 4" descr="https://miro.medium.com/max/1200/1*n75fTak_ykbyIezH0rS2PQ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628800"/>
            <a:ext cx="3744416" cy="44644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Внешние проявления этих свойств по </a:t>
            </a:r>
            <a:r>
              <a:rPr lang="ru-RU" sz="32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отдельности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можно наблюдать и у тел неживой природы.</a:t>
            </a:r>
            <a:b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Рост сосульки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445224"/>
            <a:ext cx="8229600" cy="1224136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Горение дров (поглощение                         кислорода, выделение углекислого газа)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Открытки с сосульками с анимациями. 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204864"/>
            <a:ext cx="2592288" cy="3284268"/>
          </a:xfrm>
          <a:prstGeom prst="rect">
            <a:avLst/>
          </a:prstGeom>
          <a:noFill/>
        </p:spPr>
      </p:pic>
      <p:pic>
        <p:nvPicPr>
          <p:cNvPr id="35844" name="Picture 4" descr="https://i.pinimg.com/originals/96/13/5e/96135ebc84618db439a7f9909ac5f15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204864"/>
            <a:ext cx="5429250" cy="291351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живая и неживая природ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60648"/>
            <a:ext cx="7776864" cy="44644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2210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Живая и неживая природа – единое целое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365104"/>
            <a:ext cx="6400800" cy="17526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22322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Тело природы относят к живому, если ему присущи сразу все признаки (свойства) жизни.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996952"/>
            <a:ext cx="8229600" cy="2969171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ДЫХАНИЕ        </a:t>
            </a:r>
            <a:r>
              <a:rPr lang="ru-RU" b="1" dirty="0" smtClean="0">
                <a:solidFill>
                  <a:srgbClr val="13BA06"/>
                </a:solidFill>
                <a:latin typeface="Times New Roman" pitchFamily="18" charset="0"/>
                <a:cs typeface="Times New Roman" pitchFamily="18" charset="0"/>
              </a:rPr>
              <a:t>РОСТ    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САМОВОСПРОИЗВЕДЕНИЕ 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ОБМЕН ВЕЩЕСТВ  И ЭНЕРГИИ 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ПИТАНИЕ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РАЗМНОЖЕНИЕ 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РАЗДРАЖЕНИЕ           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ДВИЖЕНИЕ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тела живой и неживой природы неразрывно связаны между собой и непрерывно взаимодействуют друг с другом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4818" name="AutoShape 2" descr="https://1gai.ru/uploads/posts/2020-11/1606216075_13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1gai.ru/uploads/posts/2020-11/1606216075_13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https://1gai.ru/uploads/posts/2020-11/1606216075_13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6" name="Picture 10" descr="https://cdn.botanichka.ru/wp-content/uploads/2018/03/mol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636912"/>
            <a:ext cx="5472608" cy="37444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Тела живой и неживой природы едины по химическому составу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5842" name="Picture 2" descr="https://lh3.googleusercontent.com/uWr1cK0WRzBnJAOSTakthG4iphWFM0JA9NRJdTVso4udwAYFBpY8mEG3fD5RaX4wBv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484784"/>
            <a:ext cx="4752528" cy="48768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Уничтожение неживой природы неизбежно влечёт за собой гибель всего живого.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6866" name="Picture 2" descr="https://cdn.fishki.net/upload/post/2018/11/01/2753264/tn/3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348880"/>
            <a:ext cx="7620000" cy="41764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Роль живого в природе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Живые организмы появились на планете около 4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лет назад.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Они обитали в водной среде, а затем завоевали сушу и образовали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почву.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результате деятельности организмов появились залежи полезных ископаемых.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Полезные ископаемые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Торф 				Уголь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2" name="Picture 4" descr="https://che.selhozproduct.ru/upload/usl/f_60ec0f2239c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3571582" cy="2456384"/>
          </a:xfrm>
          <a:prstGeom prst="rect">
            <a:avLst/>
          </a:prstGeom>
          <a:noFill/>
        </p:spPr>
      </p:pic>
      <p:pic>
        <p:nvPicPr>
          <p:cNvPr id="37894" name="Picture 6" descr="https://yakutsk.ru/wp-content/uploads/2022/07/01/2019creative_wallpaper_chunks_of_coal_in_the_hands_of_a_man_134095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276872"/>
            <a:ext cx="4151947" cy="360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появлением живых организмов и их распространением появилась особая оболочка Земли - 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Биосфера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0962" name="Picture 2" descr="https://fs.znanio.ru/d5af0e/ac/74/6c3a01793e298ece5e8869882215d071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20888"/>
            <a:ext cx="6686398" cy="40324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Подумайте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00808"/>
            <a:ext cx="5698976" cy="363326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Почему мы можем утверждать, что живая и неживая природа представляет собой единое целое?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Как раздражимость проявляется у человека? Приведите примеры.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https://thumbs.gfycat.com/TangibleObedientDingo-max-1m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238" y="1052736"/>
            <a:ext cx="4284762" cy="47525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Домашнее задание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03468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Параграф 1. стр. 8  пересказать кратко.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Вопросы 1-5 стр.12 подготовить развернутый ответ на каждый вопрос.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https://phonoteka.org/uploads/posts/2021-05/1620175580_53-phonoteka_org-p-domashnee-zadanie-fon-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988840"/>
            <a:ext cx="4369090" cy="37660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Предположите, что предстоит изучить сегодня на уроке?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 descr="https://lisa.ru/wp-content/uploads/2018/06/clean-clear-cold-416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3024336" cy="5020752"/>
          </a:xfrm>
          <a:prstGeom prst="rect">
            <a:avLst/>
          </a:prstGeom>
          <a:noFill/>
        </p:spPr>
      </p:pic>
      <p:pic>
        <p:nvPicPr>
          <p:cNvPr id="1028" name="Picture 4" descr="https://www.klass39.ru/wp-content/uploads/2014/10/001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556792"/>
            <a:ext cx="4559046" cy="496131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Предположите, что предстоит изучить сегодня на уроке?</a:t>
            </a:r>
            <a:endParaRPr lang="ru-RU" dirty="0"/>
          </a:p>
        </p:txBody>
      </p:sp>
      <p:pic>
        <p:nvPicPr>
          <p:cNvPr id="33794" name="Picture 2" descr="https://e7.pngegg.com/pngimages/817/518/png-clipart-business-earth-star-eart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6832"/>
            <a:ext cx="4499794" cy="3949820"/>
          </a:xfrm>
          <a:prstGeom prst="rect">
            <a:avLst/>
          </a:prstGeom>
          <a:noFill/>
        </p:spPr>
      </p:pic>
      <p:sp>
        <p:nvSpPr>
          <p:cNvPr id="17410" name="AutoShape 2" descr="https://coolsen.ru/wp-content/uploads/2021/12/57-20211207_133028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s://coolsen.ru/wp-content/uploads/2021/12/57-20211207_133028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4" name="Picture 6" descr="https://i.pinimg.com/originals/ac/e8/ab/ace8abb6e954f5d672237265edb1777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3560" y="2060848"/>
            <a:ext cx="3960440" cy="40481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Сегодня на уроке мы узнаем: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такое вещество и физическое тело?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такое химический элемент? Что такое атомы и молекулы?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Какие оболочки Земли вам известны?</a:t>
            </a:r>
          </a:p>
          <a:p>
            <a:pPr marL="514350" indent="-51435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Живая и неживая природа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16127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Везде и всюду нас окружают 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тела природы.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Все тела природы можно подразделить на 3 группы:</a:t>
            </a:r>
          </a:p>
          <a:p>
            <a:pPr>
              <a:buNone/>
            </a:pP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s://mykaleidoscope.ru/uploads/posts/2021-04/1617606904_19-p-krasivii-dom-v-lesu-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420888"/>
            <a:ext cx="4536504" cy="39604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Тела неживой природы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неб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4025420" cy="4525963"/>
          </a:xfr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Тела живой природы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медвед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4484447" cy="4525963"/>
          </a:xfr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Тела, созданные человеком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школ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412777"/>
            <a:ext cx="4104456" cy="4392487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466</Words>
  <Application>Microsoft Office PowerPoint</Application>
  <PresentationFormat>Экран (4:3)</PresentationFormat>
  <Paragraphs>52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Сформулируйте тему урока, по представленным на слайде изображениям</vt:lpstr>
      <vt:lpstr> Живая и неживая природа – единое целое</vt:lpstr>
      <vt:lpstr>Предположите, что предстоит изучить сегодня на уроке?</vt:lpstr>
      <vt:lpstr>Предположите, что предстоит изучить сегодня на уроке?</vt:lpstr>
      <vt:lpstr>Сегодня на уроке мы узнаем:</vt:lpstr>
      <vt:lpstr>Живая и неживая природа</vt:lpstr>
      <vt:lpstr>1. Тела неживой природы</vt:lpstr>
      <vt:lpstr>2. Тела живой природы</vt:lpstr>
      <vt:lpstr>3. Тела, созданные человеком</vt:lpstr>
      <vt:lpstr>Как же отличить живое от неживого?</vt:lpstr>
      <vt:lpstr>Все живые тела природы обладают рядом одинаковых, характерных для живого признаков – свойств жизни</vt:lpstr>
      <vt:lpstr>2. Тела живой природы представляют собой биологические системы</vt:lpstr>
      <vt:lpstr>3. Все живое способно к обмену веществ.</vt:lpstr>
      <vt:lpstr>Процесс поступления питательных веществ в живой организм и выделение твердых непереваренных веществ является частью пищеварения.</vt:lpstr>
      <vt:lpstr>4.Тела живой природы растут и развиваются.</vt:lpstr>
      <vt:lpstr>Развитие - это тип движения и изменения в природе, связанный с переходом от одного качества, состояния к другому, от старого к новому.</vt:lpstr>
      <vt:lpstr>5. Все живое способно к самовоспроизведению</vt:lpstr>
      <vt:lpstr>6. Тела живой природы реагируют на изменение окружающей их среды. Это свойство называют раздражимостью.</vt:lpstr>
      <vt:lpstr>Внешние проявления этих свойств по отдельности можно наблюдать и у тел неживой природы. Рост сосульки</vt:lpstr>
      <vt:lpstr>Тело природы относят к живому, если ему присущи сразу все признаки (свойства) жизни.</vt:lpstr>
      <vt:lpstr>Все тела живой и неживой природы неразрывно связаны между собой и непрерывно взаимодействуют друг с другом</vt:lpstr>
      <vt:lpstr>Тела живой и неживой природы едины по химическому составу</vt:lpstr>
      <vt:lpstr>Уничтожение неживой природы неизбежно влечёт за собой гибель всего живого.</vt:lpstr>
      <vt:lpstr>Роль живого в природе</vt:lpstr>
      <vt:lpstr>Полезные ископаемые</vt:lpstr>
      <vt:lpstr>С появлением живых организмов и их распространением появилась особая оболочка Земли - Биосфера</vt:lpstr>
      <vt:lpstr>Подумайте</vt:lpstr>
      <vt:lpstr>Домашнее задание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Компуктер</dc:creator>
  <cp:lastModifiedBy>Компуктер</cp:lastModifiedBy>
  <cp:revision>58</cp:revision>
  <dcterms:created xsi:type="dcterms:W3CDTF">2022-07-14T06:22:40Z</dcterms:created>
  <dcterms:modified xsi:type="dcterms:W3CDTF">2022-08-10T12:59:40Z</dcterms:modified>
</cp:coreProperties>
</file>