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0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«Разработка и реализация СИПР для обучающихся с ОВЗ»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 smtClean="0"/>
              <a:t>Пример: </a:t>
            </a:r>
            <a:r>
              <a:rPr lang="ru-RU" b="1" dirty="0" smtClean="0"/>
              <a:t>Фрагмент программы сотрудничества с семьей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7540938" cy="53578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Задачи</a:t>
            </a:r>
            <a:r>
              <a:rPr lang="ru-RU" b="1" dirty="0" smtClean="0"/>
              <a:t>	Возможные мероприятия	</a:t>
            </a:r>
            <a:r>
              <a:rPr lang="ru-RU" b="1" dirty="0" smtClean="0"/>
              <a:t>         Даты</a:t>
            </a:r>
            <a:r>
              <a:rPr lang="ru-RU" b="1" dirty="0" smtClean="0"/>
              <a:t>	</a:t>
            </a:r>
          </a:p>
          <a:p>
            <a:r>
              <a:rPr lang="ru-RU" dirty="0" smtClean="0"/>
              <a:t>Обеспечение единства требований к обучающемуся в семье и в образовательной организации	</a:t>
            </a:r>
          </a:p>
          <a:p>
            <a:r>
              <a:rPr lang="ru-RU" dirty="0" smtClean="0"/>
              <a:t>договор о сотрудничестве между родителями и образовательной организацией;</a:t>
            </a:r>
          </a:p>
          <a:p>
            <a:r>
              <a:rPr lang="ru-RU" dirty="0" smtClean="0"/>
              <a:t>консультирование;</a:t>
            </a:r>
          </a:p>
          <a:p>
            <a:r>
              <a:rPr lang="ru-RU" dirty="0" smtClean="0"/>
              <a:t>посещение родителями уроков/занятий в организации;</a:t>
            </a:r>
          </a:p>
          <a:p>
            <a:r>
              <a:rPr lang="ru-RU" dirty="0" smtClean="0"/>
              <a:t>домашнее </a:t>
            </a:r>
            <a:r>
              <a:rPr lang="ru-RU" dirty="0" err="1" smtClean="0"/>
              <a:t>визитирование</a:t>
            </a:r>
            <a:endParaRPr lang="ru-RU" dirty="0" smtClean="0"/>
          </a:p>
          <a:p>
            <a:r>
              <a:rPr lang="ru-RU" dirty="0" smtClean="0"/>
              <a:t>	</a:t>
            </a:r>
          </a:p>
          <a:p>
            <a:r>
              <a:rPr lang="ru-RU" dirty="0" smtClean="0"/>
              <a:t>Организация регулярного обмена информацией о ребенке, о ходе реализации СИПР и результатах ее освоения	</a:t>
            </a:r>
          </a:p>
          <a:p>
            <a:r>
              <a:rPr lang="ru-RU" dirty="0" smtClean="0"/>
              <a:t>ведение дневника наблюдений (краткие записи);</a:t>
            </a:r>
          </a:p>
          <a:p>
            <a:r>
              <a:rPr lang="ru-RU" dirty="0" smtClean="0"/>
              <a:t>информирование электронными средствами;</a:t>
            </a:r>
          </a:p>
          <a:p>
            <a:r>
              <a:rPr lang="ru-RU" dirty="0" smtClean="0"/>
              <a:t>личные встречи, беседы;</a:t>
            </a:r>
          </a:p>
          <a:p>
            <a:r>
              <a:rPr lang="ru-RU" dirty="0" smtClean="0"/>
              <a:t>просмотр и обсуждение видеозаписей с ребенком;</a:t>
            </a:r>
          </a:p>
          <a:p>
            <a:r>
              <a:rPr lang="ru-RU" dirty="0" smtClean="0"/>
              <a:t>проведение открытых уроков/занятий</a:t>
            </a:r>
          </a:p>
          <a:p>
            <a:r>
              <a:rPr lang="ru-RU" dirty="0" smtClean="0"/>
              <a:t>	</a:t>
            </a:r>
          </a:p>
          <a:p>
            <a:r>
              <a:rPr lang="ru-RU" dirty="0" smtClean="0"/>
              <a:t>Организация участия родителей во внеурочных мероприятиях	</a:t>
            </a:r>
          </a:p>
          <a:p>
            <a:r>
              <a:rPr lang="ru-RU" dirty="0" smtClean="0"/>
              <a:t>привлечение родителей к планированию мероприятий;</a:t>
            </a:r>
          </a:p>
          <a:p>
            <a:r>
              <a:rPr lang="ru-RU" dirty="0" smtClean="0"/>
              <a:t>анонсы внеурочных мероприятий;</a:t>
            </a:r>
          </a:p>
          <a:p>
            <a:r>
              <a:rPr lang="ru-RU" dirty="0" smtClean="0"/>
              <a:t>поощрение активных родителей.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207170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Критерии мониторинга освоения содержания СИПР (текущая аттестация</a:t>
            </a:r>
            <a:r>
              <a:rPr lang="ru-RU" sz="2800" b="1" dirty="0" smtClean="0"/>
              <a:t>) Уровни </a:t>
            </a:r>
            <a:r>
              <a:rPr lang="ru-RU" sz="2800" b="1" dirty="0" smtClean="0"/>
              <a:t>самостоятельности при выполнении заданий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357430"/>
            <a:ext cx="8183880" cy="421484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</a:p>
          <a:p>
            <a:r>
              <a:rPr lang="ru-RU" dirty="0" smtClean="0"/>
              <a:t>Не выполняет задание	-	</a:t>
            </a:r>
          </a:p>
          <a:p>
            <a:r>
              <a:rPr lang="ru-RU" dirty="0" smtClean="0"/>
              <a:t>Выполняет задание со значительной помощью	</a:t>
            </a:r>
            <a:r>
              <a:rPr lang="ru-RU" dirty="0" err="1" smtClean="0"/>
              <a:t>зп</a:t>
            </a:r>
            <a:r>
              <a:rPr lang="ru-RU" dirty="0" smtClean="0"/>
              <a:t>	</a:t>
            </a:r>
          </a:p>
          <a:p>
            <a:r>
              <a:rPr lang="ru-RU" dirty="0" smtClean="0"/>
              <a:t>Выполняет задание с частичной помощью	</a:t>
            </a:r>
            <a:r>
              <a:rPr lang="ru-RU" dirty="0" err="1" smtClean="0"/>
              <a:t>чп</a:t>
            </a:r>
            <a:r>
              <a:rPr lang="ru-RU" dirty="0" smtClean="0"/>
              <a:t>	</a:t>
            </a:r>
          </a:p>
          <a:p>
            <a:r>
              <a:rPr lang="ru-RU" dirty="0" smtClean="0"/>
              <a:t>Выполняет задание по подражанию	</a:t>
            </a:r>
            <a:r>
              <a:rPr lang="ru-RU" dirty="0" err="1" smtClean="0"/>
              <a:t>п</a:t>
            </a:r>
            <a:r>
              <a:rPr lang="ru-RU" dirty="0" smtClean="0"/>
              <a:t>	</a:t>
            </a:r>
          </a:p>
          <a:p>
            <a:r>
              <a:rPr lang="ru-RU" dirty="0" smtClean="0"/>
              <a:t>Выполняет задание по образцу	о	</a:t>
            </a:r>
          </a:p>
          <a:p>
            <a:r>
              <a:rPr lang="ru-RU" dirty="0" smtClean="0"/>
              <a:t>Выполняет задание самостоятельно, но допускает ошибки	</a:t>
            </a:r>
            <a:r>
              <a:rPr lang="ru-RU" dirty="0" err="1" smtClean="0"/>
              <a:t>сш</a:t>
            </a:r>
            <a:r>
              <a:rPr lang="ru-RU" dirty="0" smtClean="0"/>
              <a:t>	</a:t>
            </a:r>
          </a:p>
          <a:p>
            <a:r>
              <a:rPr lang="ru-RU" dirty="0" smtClean="0"/>
              <a:t>Выполняет задание самостоятельно без </a:t>
            </a:r>
            <a:r>
              <a:rPr lang="ru-RU" dirty="0" smtClean="0"/>
              <a:t>ошибок</a:t>
            </a:r>
            <a:r>
              <a:rPr lang="ru-RU" dirty="0" smtClean="0"/>
              <a:t>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b="1" dirty="0" smtClean="0"/>
              <a:t>СПАСИБО ЗА ВНИМАНИЕ</a:t>
            </a:r>
            <a:r>
              <a:rPr lang="ru-RU" sz="4000" b="1" dirty="0" smtClean="0"/>
              <a:t>!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Цель СИПР: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Целью реализации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СИПРа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обретение обучающимся таких жизненных компетенций, которые позволяют ему достигать максимально возможной самостоятельности в решении повседневных жизненных задач, обеспечивают его включение в жизнь общества на основе индивидуального поэтапного, планомерного расширения жизненного опыта и повседневных социальных контактов в доступных для него пределах.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00100" y="6035040"/>
            <a:ext cx="7686700" cy="25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СИПР включает</a:t>
            </a:r>
            <a:r>
              <a:rPr lang="ru-RU" b="1" dirty="0" smtClean="0"/>
              <a:t>:</a:t>
            </a:r>
          </a:p>
          <a:p>
            <a:endParaRPr lang="ru-RU" dirty="0" smtClean="0"/>
          </a:p>
          <a:p>
            <a:r>
              <a:rPr lang="ru-RU" b="1" dirty="0" smtClean="0"/>
              <a:t>1)Общие </a:t>
            </a:r>
            <a:r>
              <a:rPr lang="ru-RU" b="1" dirty="0" smtClean="0"/>
              <a:t>сведения о </a:t>
            </a:r>
            <a:r>
              <a:rPr lang="ru-RU" b="1" dirty="0" smtClean="0"/>
              <a:t>ребенке</a:t>
            </a:r>
          </a:p>
          <a:p>
            <a:r>
              <a:rPr lang="ru-RU" b="1" dirty="0" smtClean="0"/>
              <a:t>2)Характеристику</a:t>
            </a:r>
            <a:r>
              <a:rPr lang="ru-RU" b="1" dirty="0" smtClean="0"/>
              <a:t>, включающую </a:t>
            </a:r>
            <a:r>
              <a:rPr lang="ru-RU" b="1" dirty="0" smtClean="0"/>
              <a:t>оценку развития обучающегося на момент составления программы и определяющую приоритетные направления воспитания и обучения ребенка</a:t>
            </a:r>
          </a:p>
          <a:p>
            <a:r>
              <a:rPr lang="ru-RU" b="1" dirty="0" smtClean="0"/>
              <a:t>3)Индивидуальный учебный план</a:t>
            </a:r>
          </a:p>
          <a:p>
            <a:r>
              <a:rPr lang="ru-RU" b="1" dirty="0" smtClean="0"/>
              <a:t>4)Содержание </a:t>
            </a:r>
            <a:r>
              <a:rPr lang="ru-RU" b="1" dirty="0" smtClean="0"/>
              <a:t>образования в </a:t>
            </a:r>
            <a:r>
              <a:rPr lang="ru-RU" b="1" dirty="0" smtClean="0"/>
              <a:t>условиях организации и семьи</a:t>
            </a:r>
          </a:p>
          <a:p>
            <a:r>
              <a:rPr lang="ru-RU" b="1" dirty="0" smtClean="0"/>
              <a:t>5)Условия реализации </a:t>
            </a:r>
            <a:r>
              <a:rPr lang="ru-RU" b="1" dirty="0" smtClean="0"/>
              <a:t>потребности в уходе и </a:t>
            </a:r>
            <a:r>
              <a:rPr lang="ru-RU" b="1" dirty="0" smtClean="0"/>
              <a:t>присмотре</a:t>
            </a:r>
          </a:p>
          <a:p>
            <a:r>
              <a:rPr lang="ru-RU" b="1" dirty="0" smtClean="0"/>
              <a:t>6)Перечень специалистов, участвующих в разработке и реализации СИПР</a:t>
            </a:r>
          </a:p>
          <a:p>
            <a:r>
              <a:rPr lang="ru-RU" b="1" dirty="0" smtClean="0"/>
              <a:t>7)Перечень возможных задач, мероприятий и </a:t>
            </a:r>
            <a:r>
              <a:rPr lang="ru-RU" b="1" dirty="0" smtClean="0"/>
              <a:t>форм сотрудничества </a:t>
            </a:r>
            <a:r>
              <a:rPr lang="ru-RU" b="1" dirty="0" smtClean="0"/>
              <a:t>организации и семьи обучающегося</a:t>
            </a:r>
          </a:p>
          <a:p>
            <a:r>
              <a:rPr lang="ru-RU" b="1" dirty="0" smtClean="0"/>
              <a:t>8)Перечень необходимых технических </a:t>
            </a:r>
            <a:r>
              <a:rPr lang="ru-RU" b="1" dirty="0" smtClean="0"/>
              <a:t>средств и </a:t>
            </a:r>
            <a:r>
              <a:rPr lang="ru-RU" b="1" dirty="0" smtClean="0"/>
              <a:t>дидактических материалов</a:t>
            </a:r>
          </a:p>
          <a:p>
            <a:r>
              <a:rPr lang="ru-RU" b="1" dirty="0" smtClean="0"/>
              <a:t>9)Средства </a:t>
            </a:r>
            <a:r>
              <a:rPr lang="ru-RU" b="1" dirty="0" smtClean="0"/>
              <a:t>мониторинга и </a:t>
            </a:r>
            <a:r>
              <a:rPr lang="ru-RU" b="1" dirty="0" smtClean="0"/>
              <a:t>оценки динамики обучения</a:t>
            </a:r>
          </a:p>
          <a:p>
            <a:r>
              <a:rPr lang="ru-RU" b="1" i="1" dirty="0" smtClean="0"/>
              <a:t>Программа может иметь приложение, включающее задания и рекомендации для их выполнения ребенком в домашних условиях.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Какие документы должны быть в образовательной организации?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Заключение </a:t>
            </a:r>
            <a:r>
              <a:rPr lang="ru-RU" dirty="0" smtClean="0"/>
              <a:t>ПМПК</a:t>
            </a:r>
          </a:p>
          <a:p>
            <a:r>
              <a:rPr lang="ru-RU" dirty="0" smtClean="0"/>
              <a:t>Положение </a:t>
            </a:r>
            <a:r>
              <a:rPr lang="ru-RU" dirty="0" smtClean="0"/>
              <a:t>о разработке рабочих программ учебных предметов, коррекционных курсов</a:t>
            </a:r>
          </a:p>
          <a:p>
            <a:r>
              <a:rPr lang="ru-RU" dirty="0" smtClean="0"/>
              <a:t>Положение </a:t>
            </a:r>
            <a:r>
              <a:rPr lang="ru-RU" dirty="0" smtClean="0"/>
              <a:t>о разработке и реализации СИПР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Создание </a:t>
            </a:r>
            <a:r>
              <a:rPr lang="ru-RU" b="1" dirty="0" smtClean="0"/>
              <a:t>группы по разработке СИПР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/>
              <a:t>Всоставгруппывходятспециалисты,участвующиевразработкеиреализацииСИПР:</a:t>
            </a:r>
          </a:p>
          <a:p>
            <a:r>
              <a:rPr lang="ru-RU" dirty="0" smtClean="0"/>
              <a:t>учитель класса </a:t>
            </a:r>
          </a:p>
          <a:p>
            <a:r>
              <a:rPr lang="ru-RU" dirty="0" smtClean="0"/>
              <a:t>учитель-дефектолог</a:t>
            </a:r>
          </a:p>
          <a:p>
            <a:r>
              <a:rPr lang="ru-RU" dirty="0" smtClean="0"/>
              <a:t>учитель-логопед </a:t>
            </a:r>
          </a:p>
          <a:p>
            <a:r>
              <a:rPr lang="ru-RU" dirty="0" smtClean="0"/>
              <a:t>учитель физкультуры </a:t>
            </a:r>
          </a:p>
          <a:p>
            <a:r>
              <a:rPr lang="ru-RU" dirty="0" smtClean="0"/>
              <a:t>воспитатель / ассистент / </a:t>
            </a:r>
            <a:r>
              <a:rPr lang="ru-RU" dirty="0" err="1" smtClean="0"/>
              <a:t>тьютор</a:t>
            </a:r>
            <a:endParaRPr lang="ru-RU" dirty="0" smtClean="0"/>
          </a:p>
          <a:p>
            <a:r>
              <a:rPr lang="ru-RU" dirty="0" smtClean="0"/>
              <a:t>педагог-психолог</a:t>
            </a:r>
          </a:p>
          <a:p>
            <a:r>
              <a:rPr lang="ru-RU" dirty="0" smtClean="0"/>
              <a:t>другие специалисты</a:t>
            </a:r>
          </a:p>
          <a:p>
            <a:r>
              <a:rPr lang="ru-RU" dirty="0" smtClean="0"/>
              <a:t></a:t>
            </a:r>
            <a:r>
              <a:rPr lang="ru-RU" i="1" dirty="0" smtClean="0"/>
              <a:t>родители (законные представители) –по согласованию</a:t>
            </a:r>
          </a:p>
          <a:p>
            <a:endParaRPr lang="ru-RU" dirty="0" smtClean="0"/>
          </a:p>
          <a:p>
            <a:r>
              <a:rPr lang="ru-RU" b="1" i="1" dirty="0" smtClean="0"/>
              <a:t>Выход: приказ по образовательному учреждению, закрепляющий состав группы по разработке </a:t>
            </a:r>
            <a:r>
              <a:rPr lang="ru-RU" b="1" i="1" dirty="0" smtClean="0"/>
              <a:t>СИПР</a:t>
            </a:r>
          </a:p>
          <a:p>
            <a:endParaRPr lang="ru-RU" dirty="0" smtClean="0"/>
          </a:p>
          <a:p>
            <a:r>
              <a:rPr lang="ru-RU" b="1" dirty="0" smtClean="0"/>
              <a:t>К работе группы по разработке СИПР подключаются родители (законные представители) обучающегося: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183880" cy="50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Сбор общих сведений о ребенке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38964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Осуществляется учителем:</a:t>
            </a:r>
          </a:p>
          <a:p>
            <a:r>
              <a:rPr lang="ru-RU" dirty="0" smtClean="0"/>
              <a:t>2.1. Персональные данные о ребенке и членах его семьи (лицах ее заменяющих): </a:t>
            </a:r>
          </a:p>
          <a:p>
            <a:r>
              <a:rPr lang="ru-RU" dirty="0" smtClean="0"/>
              <a:t>фамилия, имя, отчество ребенка</a:t>
            </a:r>
          </a:p>
          <a:p>
            <a:r>
              <a:rPr lang="ru-RU" dirty="0" smtClean="0"/>
              <a:t>дата рождения</a:t>
            </a:r>
          </a:p>
          <a:p>
            <a:r>
              <a:rPr lang="ru-RU" dirty="0" smtClean="0"/>
              <a:t>фамилия, имя, отчество родителей (законных представителей) ребенка</a:t>
            </a:r>
          </a:p>
          <a:p>
            <a:r>
              <a:rPr lang="ru-RU" dirty="0" smtClean="0"/>
              <a:t>место жительства (адрес)</a:t>
            </a:r>
          </a:p>
          <a:p>
            <a:r>
              <a:rPr lang="ru-RU" dirty="0" smtClean="0"/>
              <a:t>контактные данные (дом. и </a:t>
            </a:r>
            <a:r>
              <a:rPr lang="ru-RU" dirty="0" err="1" smtClean="0"/>
              <a:t>моб</a:t>
            </a:r>
            <a:r>
              <a:rPr lang="ru-RU" dirty="0" smtClean="0"/>
              <a:t>. телефон, адрес </a:t>
            </a:r>
            <a:r>
              <a:rPr lang="ru-RU" dirty="0" err="1" smtClean="0"/>
              <a:t>эл</a:t>
            </a:r>
            <a:r>
              <a:rPr lang="ru-RU" dirty="0" smtClean="0"/>
              <a:t>. почты)</a:t>
            </a:r>
          </a:p>
          <a:p>
            <a:r>
              <a:rPr lang="ru-RU" dirty="0" smtClean="0"/>
              <a:t>год /класс обучения ребенка в образовательной организации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Оценка </a:t>
            </a:r>
            <a:r>
              <a:rPr lang="ru-RU" b="1" dirty="0" smtClean="0"/>
              <a:t>развития обучающегося на момент составления программы (характеристика)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58204" cy="4429156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/>
              <a:t>Составляется группой на основе результатов психолого-педагогического обследования ребенка в образовательной организации в первые недели учебного года:</a:t>
            </a:r>
          </a:p>
          <a:p>
            <a:r>
              <a:rPr lang="ru-RU" b="1" dirty="0" smtClean="0"/>
              <a:t>3.1.Беседа с родителями или законными представителями (история развития ребенка, оценка и отношение родителей к развитию и образованию ребенка и др.).</a:t>
            </a:r>
          </a:p>
          <a:p>
            <a:r>
              <a:rPr lang="ru-RU" b="1" dirty="0" smtClean="0"/>
              <a:t>3.2.Данные о состоянии здоровья, двигательном и сенсорном развитии ребенка.</a:t>
            </a:r>
          </a:p>
          <a:p>
            <a:r>
              <a:rPr lang="ru-RU" b="1" dirty="0" smtClean="0"/>
              <a:t>3.3.Наблюдение  за ребенком в ходе проведения уроков, занятий (индивидуальных и групповых), фиксация:</a:t>
            </a:r>
          </a:p>
          <a:p>
            <a:r>
              <a:rPr lang="ru-RU" dirty="0" smtClean="0"/>
              <a:t>особенностей познавательных процессов: восприятий, внимания, памяти, мышления;</a:t>
            </a:r>
          </a:p>
          <a:p>
            <a:r>
              <a:rPr lang="ru-RU" dirty="0" smtClean="0"/>
              <a:t>поведенческих и эмоциональных реакций ребенка; </a:t>
            </a:r>
          </a:p>
          <a:p>
            <a:r>
              <a:rPr lang="ru-RU" dirty="0" smtClean="0"/>
              <a:t>речевых и коммуникативных возможностей;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114272" cy="71438"/>
          </a:xfrm>
        </p:spPr>
        <p:txBody>
          <a:bodyPr>
            <a:no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041004" cy="604192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игровой деятельности;</a:t>
            </a:r>
          </a:p>
          <a:p>
            <a:r>
              <a:rPr lang="ru-RU" dirty="0" smtClean="0"/>
              <a:t>базовых учебных действий; </a:t>
            </a:r>
          </a:p>
          <a:p>
            <a:r>
              <a:rPr lang="ru-RU" dirty="0" smtClean="0"/>
              <a:t>предметно-практических действий;</a:t>
            </a:r>
          </a:p>
          <a:p>
            <a:r>
              <a:rPr lang="ru-RU" dirty="0" smtClean="0"/>
              <a:t>навыков самообслуживания (степень самостоятельности при самообслуживании), </a:t>
            </a:r>
          </a:p>
          <a:p>
            <a:r>
              <a:rPr lang="ru-RU" dirty="0" smtClean="0"/>
              <a:t>навыков бытовой и трудовой деятельности, </a:t>
            </a:r>
          </a:p>
          <a:p>
            <a:r>
              <a:rPr lang="ru-RU" dirty="0" smtClean="0"/>
              <a:t>академических компетенций (математических представлений, представлений об окружающем мире, чтение, письмо и др.).</a:t>
            </a:r>
          </a:p>
          <a:p>
            <a:r>
              <a:rPr lang="ru-RU" b="1" dirty="0" smtClean="0"/>
              <a:t>3.4.Оценка потребности в уходе и присмотре.</a:t>
            </a:r>
          </a:p>
          <a:p>
            <a:r>
              <a:rPr lang="ru-RU" b="1" dirty="0" smtClean="0"/>
              <a:t>3.5.Выводы по итогам оценки: </a:t>
            </a:r>
          </a:p>
          <a:p>
            <a:r>
              <a:rPr lang="ru-RU" dirty="0" smtClean="0"/>
              <a:t>приоритетные образовательные области, учебные предметы, коррекционные курсы для обучения и воспитания в образовательной организации, в условиях надомного обучения, другие выводы.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Разработка программы сотрудничества с семьей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329642" cy="49292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Выявление </a:t>
            </a:r>
            <a:r>
              <a:rPr lang="ru-RU" dirty="0" smtClean="0"/>
              <a:t>запроса семьи на:</a:t>
            </a:r>
          </a:p>
          <a:p>
            <a:r>
              <a:rPr lang="ru-RU" dirty="0" smtClean="0"/>
              <a:t>консультирование;</a:t>
            </a:r>
          </a:p>
          <a:p>
            <a:r>
              <a:rPr lang="ru-RU" dirty="0" smtClean="0"/>
              <a:t>психологическую помощь;</a:t>
            </a:r>
          </a:p>
          <a:p>
            <a:r>
              <a:rPr lang="ru-RU" dirty="0" smtClean="0"/>
              <a:t>участие в семинарах, тренингах и др.</a:t>
            </a:r>
          </a:p>
          <a:p>
            <a:endParaRPr lang="ru-RU" dirty="0" smtClean="0"/>
          </a:p>
          <a:p>
            <a:r>
              <a:rPr lang="ru-RU" b="1" dirty="0" smtClean="0"/>
              <a:t>7.2.Организация регулярного обмена информацией о ребенке, </a:t>
            </a:r>
          </a:p>
          <a:p>
            <a:r>
              <a:rPr lang="ru-RU" dirty="0" smtClean="0"/>
              <a:t>о ходе реализации СИПР и результатах ее освоения;</a:t>
            </a:r>
          </a:p>
          <a:p>
            <a:r>
              <a:rPr lang="ru-RU" b="1" dirty="0" smtClean="0"/>
              <a:t>7.3.Организация участия родителей во внеурочных мероприятиях;</a:t>
            </a:r>
          </a:p>
          <a:p>
            <a:r>
              <a:rPr lang="ru-RU" b="1" dirty="0" smtClean="0"/>
              <a:t>7.4.Заключение договора о сотрудничестве.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</TotalTime>
  <Words>588</Words>
  <PresentationFormat>Экран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«Разработка и реализация СИПР для обучающихся с ОВЗ» </vt:lpstr>
      <vt:lpstr>Цель СИПР: </vt:lpstr>
      <vt:lpstr>Слайд 3</vt:lpstr>
      <vt:lpstr>Какие документы должны быть в образовательной организации? </vt:lpstr>
      <vt:lpstr>Создание группы по разработке СИПР </vt:lpstr>
      <vt:lpstr>Сбор общих сведений о ребенке </vt:lpstr>
      <vt:lpstr>Оценка развития обучающегося на момент составления программы (характеристика) </vt:lpstr>
      <vt:lpstr>Слайд 8</vt:lpstr>
      <vt:lpstr>Разработка программы сотрудничества с семьей </vt:lpstr>
      <vt:lpstr> Пример: Фрагмент программы сотрудничества с семьей</vt:lpstr>
      <vt:lpstr>Критерии мониторинга освоения содержания СИПР (текущая аттестация) Уровни самостоятельности при выполнении заданий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«Разработка и реализация СИПР для обучающихся с ОВЗ»</dc:title>
  <dc:creator>Lenovo</dc:creator>
  <cp:lastModifiedBy>Lenovo</cp:lastModifiedBy>
  <cp:revision>4</cp:revision>
  <dcterms:created xsi:type="dcterms:W3CDTF">2019-10-31T10:36:36Z</dcterms:created>
  <dcterms:modified xsi:type="dcterms:W3CDTF">2019-10-31T11:11:13Z</dcterms:modified>
</cp:coreProperties>
</file>