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5" r:id="rId3"/>
    <p:sldId id="271" r:id="rId4"/>
    <p:sldId id="272" r:id="rId5"/>
    <p:sldId id="277" r:id="rId6"/>
    <p:sldId id="274" r:id="rId7"/>
    <p:sldId id="276" r:id="rId8"/>
    <p:sldId id="281" r:id="rId9"/>
    <p:sldId id="289" r:id="rId10"/>
    <p:sldId id="263" r:id="rId11"/>
    <p:sldId id="292" r:id="rId12"/>
    <p:sldId id="264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07E4"/>
    <a:srgbClr val="873AC0"/>
    <a:srgbClr val="D214C4"/>
    <a:srgbClr val="ED3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3" autoAdjust="0"/>
    <p:restoredTop sz="94662" autoAdjust="0"/>
  </p:normalViewPr>
  <p:slideViewPr>
    <p:cSldViewPr>
      <p:cViewPr varScale="1">
        <p:scale>
          <a:sx n="108" d="100"/>
          <a:sy n="108" d="100"/>
        </p:scale>
        <p:origin x="13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Любите ли вы конфеты?</c:v>
                </c:pt>
              </c:strCache>
            </c:strRef>
          </c:tx>
          <c:dLbls>
            <c:dLbl>
              <c:idx val="0"/>
              <c:layout>
                <c:manualLayout>
                  <c:x val="-6.7063571219359408E-2"/>
                  <c:y val="-0.21286760099941618"/>
                </c:manualLayout>
              </c:layout>
              <c:tx>
                <c:rich>
                  <a:bodyPr/>
                  <a:lstStyle/>
                  <a:p>
                    <a:pPr>
                      <a:defRPr b="1" cap="none" spc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Bookman Old Style" pitchFamily="18" charset="0"/>
                      </a:defRPr>
                    </a:pPr>
                    <a:r>
                      <a: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a:t>Да</a:t>
                    </a:r>
                    <a:r>
                      <a:rPr lang="ru-RU" b="1" cap="none" spc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a:t>
9</a:t>
                    </a:r>
                    <a:endParaRPr lang="ru-RU" b="1" cap="none" spc="0" dirty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chemeClr val="bg2">
                          <a:tint val="85000"/>
                          <a:satMod val="155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6F5-43EE-97C8-D553133A2C95}"/>
                </c:ext>
              </c:extLst>
            </c:dLbl>
            <c:dLbl>
              <c:idx val="1"/>
              <c:layout>
                <c:manualLayout>
                  <c:x val="0.1234570843138641"/>
                  <c:y val="0.21108145194269198"/>
                </c:manualLayout>
              </c:layout>
              <c:tx>
                <c:rich>
                  <a:bodyPr/>
                  <a:lstStyle/>
                  <a:p>
                    <a:pPr>
                      <a:defRPr b="1" cap="none" spc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Bookman Old Style" pitchFamily="18" charset="0"/>
                      </a:defRPr>
                    </a:pPr>
                    <a:r>
                      <a:rPr lang="ru-RU" b="1" cap="none" spc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a:t>Нет
1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6F5-43EE-97C8-D553133A2C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cap="none" spc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Bookman Old Style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_-* #,##0.00\ _₽_-;\-* #,##0.00\ _₽_-;_-* "-"??\ _₽_-;_-@_-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F5-43EE-97C8-D553133A2C9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ru-RU" sz="2000" b="1" cap="all" spc="0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Полезны ли конфеты?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Полезны ли конфеты?</c:v>
                </c:pt>
              </c:strCache>
            </c:strRef>
          </c:tx>
          <c:dLbls>
            <c:dLbl>
              <c:idx val="0"/>
              <c:layout>
                <c:manualLayout>
                  <c:x val="-0.20582782468614597"/>
                  <c:y val="1.5769383112021369E-2"/>
                </c:manualLayout>
              </c:layout>
              <c:tx>
                <c:rich>
                  <a:bodyPr/>
                  <a:lstStyle/>
                  <a:p>
                    <a:r>
                      <a: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Bookman Old Style" pitchFamily="18" charset="0"/>
                      </a:rPr>
                      <a:t>Д</a:t>
                    </a:r>
                    <a:r>
                      <a: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a:t>а
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BA8-4B68-BC72-21EDB69C4E10}"/>
                </c:ext>
              </c:extLst>
            </c:dLbl>
            <c:dLbl>
              <c:idx val="1"/>
              <c:layout>
                <c:manualLayout>
                  <c:x val="0.16772210495130171"/>
                  <c:y val="-0.149746646507876"/>
                </c:manualLayout>
              </c:layout>
              <c:tx>
                <c:rich>
                  <a:bodyPr/>
                  <a:lstStyle/>
                  <a:p>
                    <a:r>
                      <a: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Bookman Old Style" pitchFamily="18" charset="0"/>
                      </a:rPr>
                      <a:t>Н</a:t>
                    </a:r>
                    <a:r>
                      <a: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a:t>ет
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BA8-4B68-BC72-21EDB69C4E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A8-4B68-BC72-21EDB69C4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cap="none" spc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Bookman Old Style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A8-4B68-BC72-21EDB69C4E1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Можно ли приготовить конфеты дома?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Можно ли приготовить конфеты дома?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Bookman Old Style" pitchFamily="18" charset="0"/>
                      </a:rPr>
                      <a:t>ДА</a:t>
                    </a:r>
                    <a:r>
                      <a:rPr lang="ru-RU" b="1" cap="none" spc="0" baseline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Bookman Old Style" pitchFamily="18" charset="0"/>
                      </a:rPr>
                      <a:t> 4</a:t>
                    </a:r>
                    <a:endParaRPr lang="ru-RU" b="1" cap="none" spc="0" dirty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chemeClr val="bg2">
                          <a:tint val="85000"/>
                          <a:satMod val="155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Bookman Old Style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D45-4CCF-9168-E4A5ECB9857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Bookman Old Style" pitchFamily="18" charset="0"/>
                      </a:rPr>
                      <a:t>Нет </a:t>
                    </a:r>
                  </a:p>
                  <a:p>
                    <a:r>
                      <a: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Bookman Old Style" pitchFamily="18" charset="0"/>
                      </a:rPr>
                      <a:t>3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D45-4CCF-9168-E4A5ECB98572}"/>
                </c:ext>
              </c:extLst>
            </c:dLbl>
            <c:dLbl>
              <c:idx val="2"/>
              <c:layout>
                <c:manualLayout>
                  <c:x val="0.19541029006036376"/>
                  <c:y val="0.16547072111813285"/>
                </c:manualLayout>
              </c:layout>
              <c:tx>
                <c:rich>
                  <a:bodyPr/>
                  <a:lstStyle/>
                  <a:p>
                    <a:pPr>
                      <a:defRPr b="1" cap="none" spc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Bookman Old Style" pitchFamily="18" charset="0"/>
                      </a:defRPr>
                    </a:pPr>
                    <a:r>
                      <a:rPr lang="ru-RU" dirty="0"/>
                      <a:t>Не знаю
3    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D45-4CCF-9168-E4A5ECB985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cap="none" spc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45-4CCF-9168-E4A5ECB9857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0.20833</cdr:x>
      <cdr:y>0.30435</cdr:y>
    </cdr:from>
    <cdr:to>
      <cdr:x>0.5</cdr:x>
      <cdr:y>0.52174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1008112"/>
          <a:ext cx="1008112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rPr>
            <a:t>Не знаю</a:t>
          </a:r>
        </a:p>
        <a:p xmlns:a="http://schemas.openxmlformats.org/drawingml/2006/main">
          <a:pPr algn="ctr"/>
          <a:r>
            <a: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rPr>
            <a:t>2</a:t>
          </a:r>
          <a:endParaRPr lang="ru-RU" sz="1600" b="1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ookman Old Style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2D8D-D7FC-4395-A422-5CDC2ECF6E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32164-C2C4-4824-97E6-907CCC0C63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6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372CD-E395-43B8-A2CF-4E62E47EF2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02071-760C-42EE-BC33-BA3730B6AF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DDAC9-63FC-4D50-8828-BBF810B0AD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C724-9850-4689-A7B2-CC0222E103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0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5137-D616-4B3A-BAEA-F5C2860CAC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A4B4-53D2-4409-A58B-FA0D06F39B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1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015A4-6F21-49F8-8652-61C44ED88E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585B1-A059-4E70-9A62-E2247B56A1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8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FFC81-432E-4D56-8435-A40C7E5E0A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3576-A0C1-43E1-BA18-E3E092E88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6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B4AA0-69D9-48DA-8A2A-0DF83F9B5C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BBF77-DB62-465A-ADF4-A08ACBEE35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9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85845-8390-4AF6-BE96-464BFAAFB4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74A58-BA21-4AE1-ABEA-7D415AA614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7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B7031-F101-42D8-AB2E-17A9C885DD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28765-9042-4CC1-AFEE-43311CB02F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6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988A-AFDF-4A84-ACBE-92977394A9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91F25-6329-437C-895E-BC3DA3D20E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8C77-E5A1-4E05-9DCE-DF0915B8A1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6ECC1-EC7F-499C-8EDB-AB4ABA6CF3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9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B9D275-5264-426A-A28D-B6112D16B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29EC1F-EC73-4613-B2E8-F9C245533D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5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832597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rgbClr val="D214C4"/>
                </a:solidFill>
                <a:latin typeface="Times New Roman" pitchFamily="18" charset="0"/>
                <a:cs typeface="Times New Roman" pitchFamily="18" charset="0"/>
              </a:rPr>
              <a:t>ВРЕД И ПОЛЬЗА КОНФЕТ</a:t>
            </a:r>
            <a:endParaRPr lang="ru-RU" sz="4800" b="1" dirty="0">
              <a:ln/>
              <a:solidFill>
                <a:srgbClr val="D214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5445224"/>
            <a:ext cx="5940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Автор работы: </a:t>
            </a:r>
            <a:r>
              <a:rPr lang="ru-RU" sz="2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Туприна</a:t>
            </a: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Ника</a:t>
            </a:r>
          </a:p>
          <a:p>
            <a:pPr algn="r"/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Акакиева</a:t>
            </a: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А.В.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1759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1124744"/>
            <a:ext cx="5328592" cy="2160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 домашних конфет:</a:t>
            </a:r>
          </a:p>
          <a:p>
            <a:pPr>
              <a:buClr>
                <a:srgbClr val="D214C4"/>
              </a:buClr>
              <a:buFont typeface="Wingdings" pitchFamily="2" charset="2"/>
              <a:buChar char="v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Сахарный песок (0.5 стакана)</a:t>
            </a:r>
          </a:p>
          <a:p>
            <a:pPr>
              <a:buClr>
                <a:srgbClr val="D214C4"/>
              </a:buClr>
              <a:buFont typeface="Wingdings" pitchFamily="2" charset="2"/>
              <a:buChar char="v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 (2-3 столовых ложки);</a:t>
            </a:r>
          </a:p>
          <a:p>
            <a:pPr>
              <a:buClr>
                <a:srgbClr val="D214C4"/>
              </a:buClr>
              <a:buFont typeface="Wingdings" pitchFamily="2" charset="2"/>
              <a:buChar char="v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Лимонная кислота (на кончике ножа, необязательно);</a:t>
            </a:r>
          </a:p>
          <a:p>
            <a:pPr>
              <a:buClr>
                <a:srgbClr val="D214C4"/>
              </a:buClr>
              <a:buFont typeface="Wingdings" pitchFamily="2" charset="2"/>
              <a:buChar char="v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Растительное масло для смазывания формы;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Приготовление конфет в домашних условиях</a:t>
            </a:r>
          </a:p>
        </p:txBody>
      </p:sp>
      <p:pic>
        <p:nvPicPr>
          <p:cNvPr id="7" name="Рисунок 6" descr="C:\Users\Кристина\Pictures\IMG_15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544108" y="1400999"/>
            <a:ext cx="244827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Кристина\Pictures\IMG_15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552220" y="3969060"/>
            <a:ext cx="237626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Кристина\Pictures\IMG_15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70970" y="4018062"/>
            <a:ext cx="2408238" cy="180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323528" y="3356992"/>
            <a:ext cx="4032448" cy="18722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Сахарный песок заливаем водой, добавляем  лимонную кислоту;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Ставим на маленький огонь и варим, помешивая до получения карамельного цвета;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5301208"/>
            <a:ext cx="4032448" cy="15567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 слегка смазываем растительным маслом и заливаем сироп. Спустя пару секунд вставляем палочки и оставляем охлаждаться.</a:t>
            </a:r>
          </a:p>
        </p:txBody>
      </p:sp>
    </p:spTree>
    <p:extLst>
      <p:ext uri="{BB962C8B-B14F-4D97-AF65-F5344CB8AC3E}">
        <p14:creationId xmlns:p14="http://schemas.microsoft.com/office/powerpoint/2010/main" val="129640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Кристина\Pictures\IMG_1511.JPG"/>
          <p:cNvPicPr/>
          <p:nvPr/>
        </p:nvPicPr>
        <p:blipFill>
          <a:blip r:embed="rId2" cstate="print"/>
          <a:srcRect l="4482"/>
          <a:stretch>
            <a:fillRect/>
          </a:stretch>
        </p:blipFill>
        <p:spPr bwMode="auto">
          <a:xfrm rot="5400000">
            <a:off x="395534" y="332660"/>
            <a:ext cx="288032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Кристина\Pictures\IMG_15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21342" y="401209"/>
            <a:ext cx="312372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75656" y="3356992"/>
            <a:ext cx="5832648" cy="31683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DF07E4"/>
                </a:solidFill>
                <a:latin typeface="Times New Roman" pitchFamily="18" charset="0"/>
                <a:cs typeface="Times New Roman" pitchFamily="18" charset="0"/>
              </a:rPr>
              <a:t>Как мы видим, приготовить конфеты дома несложно. </a:t>
            </a:r>
          </a:p>
          <a:p>
            <a:pPr algn="ctr"/>
            <a:endParaRPr lang="ru-RU" sz="2400" b="1" dirty="0">
              <a:solidFill>
                <a:srgbClr val="DF07E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b="1" dirty="0">
                <a:solidFill>
                  <a:srgbClr val="DF07E4"/>
                </a:solidFill>
                <a:latin typeface="Times New Roman" pitchFamily="18" charset="0"/>
                <a:cs typeface="Times New Roman" pitchFamily="18" charset="0"/>
              </a:rPr>
              <a:t>Кстати чуть пережаренные  домашние конфеты отлично помогают избавиться от кашля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0" name="Рисунок 9" descr="C:\Users\Кристина\Pictures\IMG_1507.JPG"/>
          <p:cNvPicPr/>
          <p:nvPr/>
        </p:nvPicPr>
        <p:blipFill>
          <a:blip r:embed="rId4" cstate="print"/>
          <a:srcRect l="16031" r="20306" b="10495"/>
          <a:stretch>
            <a:fillRect/>
          </a:stretch>
        </p:blipFill>
        <p:spPr bwMode="auto">
          <a:xfrm rot="5400000">
            <a:off x="6156173" y="404670"/>
            <a:ext cx="288032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 узнала историю возникновения конфет. Из беседы со стоматологом я узнала, что сладкое можно есть до 6 часов вечера, потому что кариес развивается ночью и обязательно нужно чистить зубы перед сном. </a:t>
            </a:r>
          </a:p>
          <a:p>
            <a:pPr marL="0" indent="0">
              <a:buNone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По результатам анкеты и моего эксперимента, я полностью подтвердила свою гипотезу, что конфеты могут быть полезными, если есть их с умом, то можно избежать некоторых заболеваний, а если есть слишком много, то можно навредить своему здоровью. </a:t>
            </a:r>
          </a:p>
          <a:p>
            <a:pPr marL="0" indent="0">
              <a:buNone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На практике я доказала, что приготовленные конфеты в домашних условиях не только полезные, но и вкусные. </a:t>
            </a:r>
          </a:p>
          <a:p>
            <a:pPr marL="0" indent="0" algn="ctr">
              <a:buNone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8090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064896" cy="252028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ина\Desktop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77072"/>
            <a:ext cx="3577366" cy="25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240360" cy="2095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620688"/>
            <a:ext cx="5616624" cy="144016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Цель исследования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92896"/>
            <a:ext cx="7632848" cy="2016224"/>
          </a:xfrm>
        </p:spPr>
        <p:txBody>
          <a:bodyPr/>
          <a:lstStyle/>
          <a:p>
            <a:pPr marL="514350" lvl="0" indent="-514350" algn="just">
              <a:buFont typeface="+mj-lt"/>
              <a:buAutoNum type="arabicPeriod"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Times New Roman" pitchFamily="18" charset="0"/>
              </a:rPr>
              <a:t>Выяснить в чем польза и вред конфет.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Times New Roman" pitchFamily="18" charset="0"/>
              </a:rPr>
              <a:t>Узнать можно ли приготовить конфеты в домашних условиях?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62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221088"/>
            <a:ext cx="215695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620688"/>
            <a:ext cx="3744416" cy="100811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8075240" cy="3384376"/>
          </a:xfrm>
        </p:spPr>
        <p:txBody>
          <a:bodyPr/>
          <a:lstStyle/>
          <a:p>
            <a:pPr marL="514350" indent="-514350" algn="just"/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Times New Roman" pitchFamily="18" charset="0"/>
              </a:rPr>
              <a:t>Познакомиться с историей конфет; </a:t>
            </a:r>
          </a:p>
          <a:p>
            <a:pPr marL="514350" indent="-514350" algn="just"/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Times New Roman" pitchFamily="18" charset="0"/>
              </a:rPr>
              <a:t>Узнать какой вред несут конфеты при злоупотреблении;</a:t>
            </a:r>
          </a:p>
          <a:p>
            <a:pPr marL="514350" indent="-514350" algn="just"/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Times New Roman" pitchFamily="18" charset="0"/>
              </a:rPr>
              <a:t>Провести опрос в группе и узнать «Как </a:t>
            </a:r>
            <a:r>
              <a:rPr lang="sah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Times New Roman" pitchFamily="18" charset="0"/>
              </a:rPr>
              <a:t>дети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Times New Roman" pitchFamily="18" charset="0"/>
              </a:rPr>
              <a:t> относятся к конфетам?», «Как часто употребляют и что знают о пользе и вреде конфет»; </a:t>
            </a:r>
          </a:p>
          <a:p>
            <a:pPr marL="514350" indent="-514350" algn="just"/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Times New Roman" pitchFamily="18" charset="0"/>
              </a:rPr>
              <a:t>Приготовить конфеты в домашних условиях.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Кристина\Desktop\Без названия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37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Кристина\Desktop\images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56992"/>
            <a:ext cx="324036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Кристина\Desktop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2656"/>
            <a:ext cx="2611314" cy="2376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200800" cy="136815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Гипотеза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7834064" cy="223224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Я думаю что конфеты, могут быть полезными и их можно приготовить  дома своими руками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51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ристина\Desktop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520280" cy="1887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Кристина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8640"/>
            <a:ext cx="2376264" cy="1973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3672408" cy="1359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История 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конфет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640960" cy="295232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Times New Roman" pitchFamily="18" charset="0"/>
              </a:rPr>
              <a:t>Конфеты  - это кондитерские изделия на основе сахарно – паточного сиропа с добавлением различных видов пищевого сырья. </a:t>
            </a:r>
          </a:p>
          <a:p>
            <a:pPr marL="0" indent="0">
              <a:buNone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Times New Roman" pitchFamily="18" charset="0"/>
              </a:rPr>
              <a:t>	Первые кондитеры появились в Древнем Египте, где они варили конфеты из меда и фиников. </a:t>
            </a:r>
          </a:p>
          <a:p>
            <a:pPr marL="0" indent="0">
              <a:buNone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Times New Roman" pitchFamily="18" charset="0"/>
              </a:rPr>
              <a:t>	В 1659 году во Франции кондитер Давид </a:t>
            </a:r>
            <a:r>
              <a:rPr lang="ru-RU" sz="2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Times New Roman" pitchFamily="18" charset="0"/>
              </a:rPr>
              <a:t>Шайн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Times New Roman" pitchFamily="18" charset="0"/>
              </a:rPr>
              <a:t> открыл первую в мире шоколадную фабрику. </a:t>
            </a:r>
          </a:p>
        </p:txBody>
      </p:sp>
      <p:pic>
        <p:nvPicPr>
          <p:cNvPr id="1028" name="Picture 4" descr="C:\Users\Кристина\Desktop\Без названия (2).jpg"/>
          <p:cNvPicPr>
            <a:picLocks noChangeAspect="1" noChangeArrowheads="1"/>
          </p:cNvPicPr>
          <p:nvPr/>
        </p:nvPicPr>
        <p:blipFill>
          <a:blip r:embed="rId4" cstate="print"/>
          <a:srcRect l="5662" b="16001"/>
          <a:stretch>
            <a:fillRect/>
          </a:stretch>
        </p:blipFill>
        <p:spPr bwMode="auto">
          <a:xfrm>
            <a:off x="5868144" y="4941168"/>
            <a:ext cx="2831207" cy="1784484"/>
          </a:xfrm>
          <a:prstGeom prst="rect">
            <a:avLst/>
          </a:prstGeom>
          <a:noFill/>
        </p:spPr>
      </p:pic>
      <p:pic>
        <p:nvPicPr>
          <p:cNvPr id="1029" name="Picture 5" descr="C:\Users\Кристина\Desktop\Без названия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941167"/>
            <a:ext cx="2808312" cy="184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321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5"/>
          <a:stretch/>
        </p:blipFill>
        <p:spPr>
          <a:xfrm>
            <a:off x="5076056" y="3356992"/>
            <a:ext cx="387578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Кристина\Desktop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864009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4248472" cy="144016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Мнение 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стоматолога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9"/>
          <a:stretch/>
        </p:blipFill>
        <p:spPr bwMode="auto">
          <a:xfrm>
            <a:off x="5004048" y="116632"/>
            <a:ext cx="3958607" cy="2592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2060848"/>
            <a:ext cx="4752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Как сказал врач если съесть  конфету перед едой, то зубам грозит кариес.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Сладости нужно есть после еды в умеренных количествах.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Важно знать что есть конфеты после 18:00 нельзя, так как кариес развивается ночью.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Обязательно нужно чистить зубы перед сном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9544" y="256490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i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ookman Old Style" pitchFamily="18" charset="0"/>
              </a:rPr>
              <a:t>Врач стоматолог – Филиппов Семен Викторович</a:t>
            </a:r>
          </a:p>
        </p:txBody>
      </p:sp>
    </p:spTree>
    <p:extLst>
      <p:ext uri="{BB962C8B-B14F-4D97-AF65-F5344CB8AC3E}">
        <p14:creationId xmlns:p14="http://schemas.microsoft.com/office/powerpoint/2010/main" val="264287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29000"/>
            <a:ext cx="2160240" cy="3188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2419039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5184576" cy="93610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Анкетирование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395536" y="980728"/>
            <a:ext cx="79928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ru-RU" sz="2800" b="1" i="0" u="none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 провела опрос в нашей подготовительной</a:t>
            </a:r>
            <a:r>
              <a:rPr kumimoji="0" lang="ru-RU" sz="2800" b="1" i="0" u="none" strike="noStrike" kern="1200" normalizeH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группе</a:t>
            </a:r>
            <a:r>
              <a:rPr kumimoji="0" lang="ru-RU" sz="2800" b="1" i="0" u="none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чтобы узнать как дети относятся к конфетам, в опросе участвовали 10 детей. </a:t>
            </a:r>
            <a:endParaRPr kumimoji="0" lang="ru-RU" sz="32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72" y="2996952"/>
            <a:ext cx="2218192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2338952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68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151216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опроса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31088867"/>
              </p:ext>
            </p:extLst>
          </p:nvPr>
        </p:nvGraphicFramePr>
        <p:xfrm>
          <a:off x="0" y="2060848"/>
          <a:ext cx="33478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36197037"/>
              </p:ext>
            </p:extLst>
          </p:nvPr>
        </p:nvGraphicFramePr>
        <p:xfrm>
          <a:off x="2555776" y="2060848"/>
          <a:ext cx="381642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83439653"/>
              </p:ext>
            </p:extLst>
          </p:nvPr>
        </p:nvGraphicFramePr>
        <p:xfrm>
          <a:off x="5687616" y="1628800"/>
          <a:ext cx="345638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416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ина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869160"/>
            <a:ext cx="2657380" cy="16561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408712" cy="129614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чем польза и вред сладкого?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2808312"/>
          </a:xfrm>
        </p:spPr>
        <p:txBody>
          <a:bodyPr numCol="2"/>
          <a:lstStyle/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u="sng" dirty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Польза</a:t>
            </a:r>
            <a:endParaRPr lang="ru-RU" u="sng" dirty="0">
              <a:ln w="10541" cmpd="sng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Улучшают настроение, вызывают прилив сил.</a:t>
            </a:r>
          </a:p>
          <a:p>
            <a:r>
              <a:rPr lang="ru-RU" sz="28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Способствуют в работе нервной системы</a:t>
            </a:r>
          </a:p>
          <a:p>
            <a:pPr marL="0" indent="0">
              <a:buNone/>
            </a:pPr>
            <a:r>
              <a:rPr lang="ru-RU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endParaRPr lang="ru-RU" sz="2800" b="1" dirty="0">
              <a:ln w="10541" cmpd="sng">
                <a:solidFill>
                  <a:srgbClr val="FF0000"/>
                </a:solidFill>
                <a:prstDash val="solid"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u="sng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Вред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Конфеты вызывают аллергию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Опасны для зубов</a:t>
            </a:r>
          </a:p>
          <a:p>
            <a:pPr>
              <a:buClr>
                <a:srgbClr val="0070C0"/>
              </a:buClr>
              <a:buNone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</a:endParaRPr>
          </a:p>
          <a:p>
            <a:pPr>
              <a:buClr>
                <a:srgbClr val="0070C0"/>
              </a:buClr>
              <a:buNone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Кристина\Desktop\Без названия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25144"/>
            <a:ext cx="2880320" cy="1892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2106336"/>
      </p:ext>
    </p:extLst>
  </p:cSld>
  <p:clrMapOvr>
    <a:masterClrMapping/>
  </p:clrMapOvr>
</p:sld>
</file>

<file path=ppt/theme/theme1.xml><?xml version="1.0" encoding="utf-8"?>
<a:theme xmlns:a="http://schemas.openxmlformats.org/drawingml/2006/main" name="6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509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Calibri</vt:lpstr>
      <vt:lpstr>Times New Roman</vt:lpstr>
      <vt:lpstr>Wingdings</vt:lpstr>
      <vt:lpstr>66</vt:lpstr>
      <vt:lpstr>ВРЕД И ПОЛЬЗА КОНФЕТ</vt:lpstr>
      <vt:lpstr>Цель исследования </vt:lpstr>
      <vt:lpstr>Задачи</vt:lpstr>
      <vt:lpstr>Гипотеза исследования</vt:lpstr>
      <vt:lpstr>История  конфет</vt:lpstr>
      <vt:lpstr>Мнение  стоматолога</vt:lpstr>
      <vt:lpstr>Анкетирование</vt:lpstr>
      <vt:lpstr>Результаты  опроса </vt:lpstr>
      <vt:lpstr>В чем польза и вред сладкого?</vt:lpstr>
      <vt:lpstr>Приготовление конфет в домашних условиях</vt:lpstr>
      <vt:lpstr>Презентация PowerPoint</vt:lpstr>
      <vt:lpstr>Заключение </vt:lpstr>
      <vt:lpstr>Спасибо 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 И ПОЛЬЗА КОНФЕТ       Туприна Ника Иннокентьевна    </dc:title>
  <dc:creator>lenovo</dc:creator>
  <cp:lastModifiedBy>Кустук</cp:lastModifiedBy>
  <cp:revision>85</cp:revision>
  <dcterms:created xsi:type="dcterms:W3CDTF">2021-01-24T08:46:40Z</dcterms:created>
  <dcterms:modified xsi:type="dcterms:W3CDTF">2024-01-28T06:57:56Z</dcterms:modified>
</cp:coreProperties>
</file>