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660"/>
  </p:normalViewPr>
  <p:slideViewPr>
    <p:cSldViewPr>
      <p:cViewPr varScale="1">
        <p:scale>
          <a:sx n="84" d="100"/>
          <a:sy n="84" d="100"/>
        </p:scale>
        <p:origin x="1478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3140968"/>
            <a:ext cx="7543800" cy="1524000"/>
          </a:xfrm>
        </p:spPr>
        <p:txBody>
          <a:bodyPr/>
          <a:lstStyle/>
          <a:p>
            <a:r>
              <a:rPr lang="ru-RU" dirty="0" smtClean="0"/>
              <a:t>Вечный </a:t>
            </a:r>
            <a:r>
              <a:rPr lang="ru-RU" dirty="0" smtClean="0"/>
              <a:t>огонь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1132" y="5517232"/>
            <a:ext cx="6400800" cy="1152128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25551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36712"/>
            <a:ext cx="80648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Вера </a:t>
            </a:r>
            <a:r>
              <a:rPr lang="ru-RU" sz="2000" dirty="0"/>
              <a:t>в человеческую память, в умение любить и сострадать. </a:t>
            </a:r>
            <a:r>
              <a:rPr lang="ru-RU" sz="2000" dirty="0" smtClean="0"/>
              <a:t>Нужно </a:t>
            </a:r>
            <a:r>
              <a:rPr lang="ru-RU" sz="2000" dirty="0"/>
              <a:t>жить, учиться и трудиться так, чтобы Вечный огонь любви и памяти горел в наших сердцах. </a:t>
            </a:r>
            <a:r>
              <a:rPr lang="ru-RU" sz="2000" dirty="0"/>
              <a:t>Мы обязаны помнить победу, которую и символизирует памятник вечного огня. Пусть не гаснет в наших сердцах огонь благодарности, огонь огромной любви к тем, кто нам даровал эту мирную жизнь.</a:t>
            </a:r>
          </a:p>
          <a:p>
            <a:r>
              <a:rPr lang="ru-RU" dirty="0">
                <a:solidFill>
                  <a:srgbClr val="181818"/>
                </a:solidFill>
                <a:latin typeface="Open Sans"/>
              </a:rPr>
              <a:t> </a:t>
            </a:r>
            <a:endParaRPr lang="ru-RU" b="0" i="0" dirty="0">
              <a:solidFill>
                <a:srgbClr val="181818"/>
              </a:solidFill>
              <a:effectLst/>
              <a:latin typeface="Open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852936"/>
            <a:ext cx="550461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84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6296" y="332656"/>
            <a:ext cx="1728192" cy="566738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7744" y="3560176"/>
            <a:ext cx="4536504" cy="1957056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1640" y="476672"/>
            <a:ext cx="6569636" cy="1224136"/>
          </a:xfrm>
        </p:spPr>
        <p:txBody>
          <a:bodyPr>
            <a:noAutofit/>
          </a:bodyPr>
          <a:lstStyle/>
          <a:p>
            <a:r>
              <a:rPr lang="ru-RU" sz="2000" dirty="0" smtClean="0"/>
              <a:t>Вечный огонь – постоянно горящий огонь, который горит зимой и летом, днём и ночью. Он символизирует, что память о подвиге защитников Родины будет жить </a:t>
            </a:r>
            <a:r>
              <a:rPr lang="ru-RU" sz="2000" dirty="0" smtClean="0"/>
              <a:t>вечно.</a:t>
            </a:r>
          </a:p>
          <a:p>
            <a:r>
              <a:rPr lang="ru-RU" sz="2000" dirty="0"/>
              <a:t>Вечный огонь, два слова, несущие в себе жизнь и память. Два слова, воспринимающиеся как данность. Каждый год 9 мая в городах и селах люди несут цветы почтить память погибших на полях сражений Великой Отечественной войны.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870" y="3068960"/>
            <a:ext cx="5452586" cy="306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264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20688"/>
            <a:ext cx="73448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Советском Союзе первый Вечный огонь, который не гаснет до сих пор, был зажжен в Ленинграде на Марсовом поле 6 ноября 1957 года. В дальнейшем его пламя послужило источником огня почти для всех военных мемориалов, открытых в память о павших в годы Великой Отечественной войны, на территории городов-героев и городов воинской славы СССР.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59680"/>
            <a:ext cx="6120680" cy="344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253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48680"/>
            <a:ext cx="6624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День Победы в Великой Отечественной войне (</a:t>
            </a:r>
            <a:r>
              <a:rPr lang="ru-RU" sz="2000" dirty="0" smtClean="0"/>
              <a:t>9  мая</a:t>
            </a:r>
            <a:r>
              <a:rPr lang="ru-RU" sz="2000" dirty="0" smtClean="0"/>
              <a:t>), к Вечному огню приносят цветы, приходят, чтобы почтить память погибших минутой молчания, поклониться памяти </a:t>
            </a:r>
            <a:r>
              <a:rPr lang="ru-RU" sz="2000" dirty="0" smtClean="0"/>
              <a:t>героев.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13507"/>
            <a:ext cx="389086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6" y="3513507"/>
            <a:ext cx="388940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1324" y="1869718"/>
            <a:ext cx="71413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cs typeface="Calibri" panose="020F0502020204030204" pitchFamily="34" charset="0"/>
              </a:rPr>
              <a:t>Мемориалы вечного огня, находящиеся в городах нашей страны, не дают права забыть о подвигах солдат и ужасах войны. В нашей современности, ветеранов и участников войны 1941-1945 годов, видевших как это было, осталось мало, и они не бессмертны.</a:t>
            </a:r>
          </a:p>
        </p:txBody>
      </p:sp>
    </p:spTree>
    <p:extLst>
      <p:ext uri="{BB962C8B-B14F-4D97-AF65-F5344CB8AC3E}">
        <p14:creationId xmlns:p14="http://schemas.microsoft.com/office/powerpoint/2010/main" val="2568864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96952"/>
            <a:ext cx="4464496" cy="283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864615"/>
            <a:ext cx="74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8 мая 1967 года состоялась церемония зажжения в Москве у могилы Неизвестного солдата. Это было трогательный процесс, в которой принимал участие лётчик-герой Алексей </a:t>
            </a:r>
            <a:r>
              <a:rPr lang="ru-RU" sz="2000" dirty="0" err="1"/>
              <a:t>Маресьев</a:t>
            </a:r>
            <a:r>
              <a:rPr lang="ru-RU" sz="2000" dirty="0"/>
              <a:t>.</a:t>
            </a:r>
          </a:p>
          <a:p>
            <a:r>
              <a:rPr lang="ru-RU" sz="2000" dirty="0" smtClean="0"/>
              <a:t>Жители </a:t>
            </a:r>
            <a:r>
              <a:rPr lang="ru-RU" sz="2000" dirty="0"/>
              <a:t>и гости столицы стояли вдоль улиц, мечтая увидеть пламя, символизирующее вечную память о погибших защитниках нашей Родины.</a:t>
            </a:r>
          </a:p>
        </p:txBody>
      </p:sp>
    </p:spTree>
    <p:extLst>
      <p:ext uri="{BB962C8B-B14F-4D97-AF65-F5344CB8AC3E}">
        <p14:creationId xmlns:p14="http://schemas.microsoft.com/office/powerpoint/2010/main" val="3957698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5782900" cy="349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3736" y="476672"/>
            <a:ext cx="6840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Кировском районе Перми</a:t>
            </a:r>
            <a:r>
              <a:rPr lang="ru-RU" sz="2000" dirty="0" smtClean="0"/>
              <a:t> </a:t>
            </a:r>
            <a:r>
              <a:rPr lang="ru-RU" sz="2000" dirty="0" smtClean="0"/>
              <a:t>тоже есть Вечный огонь. Мемориал </a:t>
            </a:r>
            <a:r>
              <a:rPr lang="ru-RU" sz="2000" dirty="0"/>
              <a:t>был построен в </a:t>
            </a:r>
            <a:r>
              <a:rPr lang="ru-RU" sz="2000" dirty="0" smtClean="0"/>
              <a:t>1965 году </a:t>
            </a:r>
            <a:r>
              <a:rPr lang="ru-RU" sz="2000" dirty="0"/>
              <a:t>и посвящен памяти труженикам тыла, работающим на заводе им. С. М. Кирова, находится он в сквере у ДК им. С. М. </a:t>
            </a:r>
            <a:r>
              <a:rPr lang="ru-RU" sz="2000" dirty="0" smtClean="0"/>
              <a:t>Кирова. </a:t>
            </a:r>
            <a:r>
              <a:rPr lang="ru-RU" sz="2000" dirty="0"/>
              <a:t>Он состоит из 3 основных частей: стела, стена с барельефом, постамент с а/м «Катюша».</a:t>
            </a:r>
          </a:p>
        </p:txBody>
      </p:sp>
    </p:spTree>
    <p:extLst>
      <p:ext uri="{BB962C8B-B14F-4D97-AF65-F5344CB8AC3E}">
        <p14:creationId xmlns:p14="http://schemas.microsoft.com/office/powerpoint/2010/main" val="3940100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620688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Вечный </a:t>
            </a:r>
            <a:r>
              <a:rPr lang="ru-RU" sz="2000" dirty="0"/>
              <a:t>огонь напоминает ужасы самой жесткой кровопролитной войны, напоминает о том, как каждый солдат той страшной войны, презирая страх смерти, шел на фронт защищать родные земли. В</a:t>
            </a:r>
            <a:r>
              <a:rPr lang="ru-RU" sz="2000" dirty="0" smtClean="0"/>
              <a:t>ечный </a:t>
            </a:r>
            <a:r>
              <a:rPr lang="ru-RU" sz="2000" dirty="0"/>
              <a:t>огонь  есть символ храбрости, символ чести </a:t>
            </a:r>
            <a:r>
              <a:rPr lang="ru-RU" sz="2000" dirty="0" smtClean="0"/>
              <a:t>народа</a:t>
            </a:r>
            <a:r>
              <a:rPr lang="ru-RU" sz="2000" dirty="0"/>
              <a:t>. Ветераны  и все люди того времени, той ужасной войны вызывают </a:t>
            </a:r>
            <a:r>
              <a:rPr lang="ru-RU" sz="2000" dirty="0" smtClean="0"/>
              <a:t>огромное </a:t>
            </a:r>
            <a:r>
              <a:rPr lang="ru-RU" sz="2000" dirty="0"/>
              <a:t>уважение. Каждый из них сумел остаться в трезвом уме после страшной блокады Ленинграда, после жутких картин смерти. У них была общая цель – защитить родину.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068960"/>
            <a:ext cx="4450094" cy="27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2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20688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Когда люди </a:t>
            </a:r>
            <a:r>
              <a:rPr lang="ru-RU" sz="2000" dirty="0" smtClean="0"/>
              <a:t>показывают </a:t>
            </a:r>
            <a:r>
              <a:rPr lang="ru-RU" sz="2000" dirty="0"/>
              <a:t>неуважение </a:t>
            </a:r>
            <a:r>
              <a:rPr lang="ru-RU" sz="2000" dirty="0" smtClean="0"/>
              <a:t>к </a:t>
            </a:r>
            <a:r>
              <a:rPr lang="ru-RU" sz="2000" dirty="0"/>
              <a:t>памятнику </a:t>
            </a:r>
            <a:r>
              <a:rPr lang="ru-RU" sz="2000" dirty="0" smtClean="0"/>
              <a:t>Вечного </a:t>
            </a:r>
            <a:r>
              <a:rPr lang="ru-RU" sz="2000" dirty="0"/>
              <a:t>огня, когда местом для развлечений выбирают не те места</a:t>
            </a:r>
            <a:r>
              <a:rPr lang="ru-RU" sz="2000" dirty="0" smtClean="0"/>
              <a:t>, становится </a:t>
            </a:r>
            <a:r>
              <a:rPr lang="ru-RU" sz="2000" dirty="0"/>
              <a:t>крайне обидно и больно. Это неблагодарность ко сну в тишине, мирному небу над головой. Это неуважение и непонимание того, что ты имеешь благодаря людям тех суровых лет, тем, кто навсегда остался лежать  в сырой земле. А их немало! Это миллионы людей! Мы обязаны помнить их ни с чем несравнимый подвиг, их веру в победу.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068960"/>
            <a:ext cx="4999416" cy="30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05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268760"/>
            <a:ext cx="648072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Правила поведения у Вечного огня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204864"/>
            <a:ext cx="79026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Запрещены нецензурная брань, чрезмерная жестикуляция, физическая активность и выяснение отношений, разговоры на отвлечённые темы. Нельзя распивать спиртные напитки и курить рядом с мемориалом, садиться или ложиться на элементы памятника. Также не стоит активно позировать на фоне мемориала, особенно в замысловатых позах.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Внешний </a:t>
            </a:r>
            <a:r>
              <a:rPr lang="ru-RU" sz="2000" dirty="0"/>
              <a:t>вид при посещении Вечного огня должен быть соответствующим – одежду стоит подбирать закрытую, неярких цветов. В целом, нужно вести себя тихо и скромно, с пониманием того, в каком месте находитесь.</a:t>
            </a:r>
          </a:p>
        </p:txBody>
      </p:sp>
    </p:spTree>
    <p:extLst>
      <p:ext uri="{BB962C8B-B14F-4D97-AF65-F5344CB8AC3E}">
        <p14:creationId xmlns:p14="http://schemas.microsoft.com/office/powerpoint/2010/main" val="5811881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139</TotalTime>
  <Words>643</Words>
  <Application>Microsoft Office PowerPoint</Application>
  <PresentationFormat>Экран (4:3)</PresentationFormat>
  <Paragraphs>19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Impact</vt:lpstr>
      <vt:lpstr>Open Sans</vt:lpstr>
      <vt:lpstr>Times New Roman</vt:lpstr>
      <vt:lpstr>NewsPrint</vt:lpstr>
      <vt:lpstr>Вечный огонь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поведения у Вечного огня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Вечный огонь</dc:title>
  <dc:creator>kater</dc:creator>
  <cp:lastModifiedBy>user</cp:lastModifiedBy>
  <cp:revision>15</cp:revision>
  <dcterms:created xsi:type="dcterms:W3CDTF">2024-01-21T17:56:50Z</dcterms:created>
  <dcterms:modified xsi:type="dcterms:W3CDTF">2024-01-22T18:23:10Z</dcterms:modified>
</cp:coreProperties>
</file>