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57422" y="428605"/>
            <a:ext cx="6100778" cy="92869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 6 с. Субханкулово  муниципального района Туймазинский район Республики Башкортостан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858180" cy="4286280"/>
          </a:xfrm>
        </p:spPr>
        <p:txBody>
          <a:bodyPr>
            <a:normAutofit fontScale="62500" lnSpcReduction="2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игре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«Угадай эмоции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ru-RU" sz="5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№ 6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Субханкулово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Малиенко Н.А.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Туймазы -2022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161172" y="1059416"/>
            <a:ext cx="341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Направленность: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20840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игра направлена на обучение умению проявлять и различать человеческие эмоции, правильно на них реагировать. 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учебно – методическое пособие.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Предназначение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для детей раннего возраста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71481"/>
            <a:ext cx="3857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79296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Эмоции играют важную роль в жизни детей, они помогают воспринимать действительность и правильно реагировать на нее. Чувства господствуют над всеми сторонами жизни дошкольника, придавая им особую окраску и выразительность, поэтому эмоции, которые он испытывает, легко прочитываются на лице, в позе, жестах, во всем поведении.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раннего возраста не всегда могут различить ту или иную эмоцию. Чтобы помочь детям, разобраться в эмоциях, я придумала дидактическую игру «Угадай эмоции».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«Угадай Эмоции» - это увлекательная игра, которая подарит ребенку не только веселое времяпрепровождение, но и поможет получить новые знания. В процессе игры ребенок получит представление о том, как выглядят эмоции и как меняется мимика лица в зависимости от настроения.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42984"/>
            <a:ext cx="5000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Эмоции являются «центральным звеном» психической жизни человека, и прежде всего ребенка» ( Л.С.Выготский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857232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0010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Закрепить умение по выражению мимики определять эмоциональное состояние героя.</a:t>
            </a:r>
          </a:p>
          <a:p>
            <a:pPr algn="just"/>
            <a:r>
              <a:rPr lang="ru-RU" sz="2000" b="1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lvl="0" algn="just">
              <a:buClr>
                <a:srgbClr val="FE8637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разными человеческими чувствами;</a:t>
            </a:r>
          </a:p>
          <a:p>
            <a:pPr lvl="0">
              <a:buClr>
                <a:srgbClr val="FE8637"/>
              </a:buCl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способности узнавать определенные положительные и отрицательные эмоции.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>
              <a:buClr>
                <a:srgbClr val="FE8637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творческого мышления, умения строить диалог и монолог; формирование активного словарного запаса за счет слов: «грусть, радость, удивление, страх, волнение, обида».</a:t>
            </a:r>
          </a:p>
          <a:p>
            <a:pPr lvl="0">
              <a:buClr>
                <a:srgbClr val="FE8637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рук.</a:t>
            </a:r>
          </a:p>
          <a:p>
            <a:pPr lvl="0">
              <a:buClr>
                <a:srgbClr val="FE8637"/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lvl="0">
              <a:buClr>
                <a:srgbClr val="FE8637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коммуникабельность, отзывчивость, дружественность.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716" y="571480"/>
            <a:ext cx="348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934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учебно-игровой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Называет разные человеческие эмоции, объясняет, для чего они нужны в процессе проявления чувств.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внимания, памяти, восприятия, мышления, воображения.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пособия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643050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изготовлена в виде альбома, где на каждом листе изображена девочка с разными эмоциями, а рядом с ней цветок без цветка.  В комплект входят цветы – эмоции (радость, злость, страх, вина, интерес, обида, грусть, удивление)</a:t>
            </a:r>
          </a:p>
        </p:txBody>
      </p:sp>
      <p:pic>
        <p:nvPicPr>
          <p:cNvPr id="1026" name="Picture 2" descr="C:\Users\2\Desktop\занятие\7199a1e9-dabc-4c18-8d62-078eecc17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643338" cy="2732503"/>
          </a:xfrm>
          <a:prstGeom prst="rect">
            <a:avLst/>
          </a:prstGeom>
          <a:noFill/>
        </p:spPr>
      </p:pic>
      <p:pic>
        <p:nvPicPr>
          <p:cNvPr id="1027" name="Picture 3" descr="C:\Users\2\Desktop\занятие\94f3b64f-4223-42ee-ac60-3f41ea08db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666" y="785794"/>
            <a:ext cx="5330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Пособие может использоваться: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905506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индивидуальной работе с детьми;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свободной игровой деятельности.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достоинства пособия:</a:t>
            </a:r>
          </a:p>
          <a:p>
            <a:endParaRPr lang="ru-RU" sz="2400" b="1" cap="small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Обучающая;</a:t>
            </a:r>
          </a:p>
          <a:p>
            <a:pPr lvl="0">
              <a:buClr>
                <a:srgbClr val="FE8637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Участвовать в игре может один ребенок, подгруппа детей, вся группа;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809952" cy="285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2\Desktop\занятие\eebcfdda-dafd-4460-bcbd-7f1573c87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690964" cy="27682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6643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 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в месте с ребенком, рассматривают картинку девочку, ребенок должен сделать умозаключение : «Какая эмоция у девочки», затем предлагается несколько вариантов цветов, из которых он должен выбрать тот  цветок, который соответствует эмоциональному состоянию девочки, и объяснить  «почему у девочки такая эмоция».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571480"/>
            <a:ext cx="2571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136338"/>
            <a:ext cx="75009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Дидактическая игра «Угадай эмоции» служит мне прекрасным помощником , как воспитателю в работе с детьми раннего возраста. Является отличным дидактическим пособием по социально-коммуникативное развитие детей; расширению знаний об человеческих эмоциях.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374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 детский сад № 6 с. Субханкулово  муниципального района Туймазинский район Республики Башкортостан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2</cp:lastModifiedBy>
  <cp:revision>18</cp:revision>
  <dcterms:created xsi:type="dcterms:W3CDTF">2013-01-06T18:32:13Z</dcterms:created>
  <dcterms:modified xsi:type="dcterms:W3CDTF">2022-03-22T09:01:06Z</dcterms:modified>
</cp:coreProperties>
</file>