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5" r:id="rId7"/>
    <p:sldId id="267" r:id="rId8"/>
    <p:sldId id="268" r:id="rId9"/>
    <p:sldId id="269" r:id="rId10"/>
    <p:sldId id="270" r:id="rId11"/>
    <p:sldId id="272" r:id="rId12"/>
    <p:sldId id="273" r:id="rId13"/>
    <p:sldId id="274" r:id="rId14"/>
    <p:sldId id="276" r:id="rId15"/>
    <p:sldId id="278" r:id="rId16"/>
    <p:sldId id="280" r:id="rId17"/>
    <p:sldId id="281" r:id="rId18"/>
    <p:sldId id="282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1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00B62-5955-4C73-8F2E-9344F16F3E03}" type="datetimeFigureOut">
              <a:rPr lang="ru-RU" smtClean="0"/>
              <a:pPr/>
              <a:t>10.01.2024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8DFBE-3BDA-4776-ACD2-8786AFAEE5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00B62-5955-4C73-8F2E-9344F16F3E03}" type="datetimeFigureOut">
              <a:rPr lang="ru-RU" smtClean="0"/>
              <a:pPr/>
              <a:t>10.01.2024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8DFBE-3BDA-4776-ACD2-8786AFAEE5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00B62-5955-4C73-8F2E-9344F16F3E03}" type="datetimeFigureOut">
              <a:rPr lang="ru-RU" smtClean="0"/>
              <a:pPr/>
              <a:t>10.01.2024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8DFBE-3BDA-4776-ACD2-8786AFAEE5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00B62-5955-4C73-8F2E-9344F16F3E03}" type="datetimeFigureOut">
              <a:rPr lang="ru-RU" smtClean="0"/>
              <a:pPr/>
              <a:t>10.01.2024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8DFBE-3BDA-4776-ACD2-8786AFAEE5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00B62-5955-4C73-8F2E-9344F16F3E03}" type="datetimeFigureOut">
              <a:rPr lang="ru-RU" smtClean="0"/>
              <a:pPr/>
              <a:t>10.01.2024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8DFBE-3BDA-4776-ACD2-8786AFAEE5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00B62-5955-4C73-8F2E-9344F16F3E03}" type="datetimeFigureOut">
              <a:rPr lang="ru-RU" smtClean="0"/>
              <a:pPr/>
              <a:t>10.01.2024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8DFBE-3BDA-4776-ACD2-8786AFAEE5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00B62-5955-4C73-8F2E-9344F16F3E03}" type="datetimeFigureOut">
              <a:rPr lang="ru-RU" smtClean="0"/>
              <a:pPr/>
              <a:t>10.01.2024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8DFBE-3BDA-4776-ACD2-8786AFAEE5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00B62-5955-4C73-8F2E-9344F16F3E03}" type="datetimeFigureOut">
              <a:rPr lang="ru-RU" smtClean="0"/>
              <a:pPr/>
              <a:t>10.01.2024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8DFBE-3BDA-4776-ACD2-8786AFAEE5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00B62-5955-4C73-8F2E-9344F16F3E03}" type="datetimeFigureOut">
              <a:rPr lang="ru-RU" smtClean="0"/>
              <a:pPr/>
              <a:t>10.01.2024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8DFBE-3BDA-4776-ACD2-8786AFAEE5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00B62-5955-4C73-8F2E-9344F16F3E03}" type="datetimeFigureOut">
              <a:rPr lang="ru-RU" smtClean="0"/>
              <a:pPr/>
              <a:t>10.01.2024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8DFBE-3BDA-4776-ACD2-8786AFAEE5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00B62-5955-4C73-8F2E-9344F16F3E03}" type="datetimeFigureOut">
              <a:rPr lang="ru-RU" smtClean="0"/>
              <a:pPr/>
              <a:t>10.01.2024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358DFBE-3BDA-4776-ACD2-8786AFAEE57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1F00B62-5955-4C73-8F2E-9344F16F3E03}" type="datetimeFigureOut">
              <a:rPr lang="ru-RU" smtClean="0"/>
              <a:pPr/>
              <a:t>10.01.2024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358DFBE-3BDA-4776-ACD2-8786AFAEE579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8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40378" y="928670"/>
            <a:ext cx="786324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Учим дорожные знаки</a:t>
            </a:r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71736" y="4000504"/>
            <a:ext cx="6143668" cy="22236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Новикова Любовь Николаевна, </a:t>
            </a:r>
          </a:p>
          <a:p>
            <a:pPr algn="ctr"/>
            <a:r>
              <a:rPr lang="ru-R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учитель МБОУ КОНШ – ДС</a:t>
            </a:r>
          </a:p>
          <a:p>
            <a:pPr algn="ctr"/>
            <a:endParaRPr lang="ru-RU" sz="105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  <a:p>
            <a:pPr algn="ctr"/>
            <a:endParaRPr lang="ru-RU" sz="36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  <a:p>
            <a:pPr algn="ctr"/>
            <a:r>
              <a:rPr lang="ru-RU" sz="3600" b="1" cap="none" spc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08.10.2023г          </a:t>
            </a:r>
            <a:r>
              <a:rPr lang="ru-RU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г.Куса</a:t>
            </a:r>
            <a:endParaRPr lang="ru-RU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9" name="Picture 2" descr="C:\Users\Админ\Desktop\дорожные знаки\23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68" y="1928802"/>
            <a:ext cx="1808843" cy="1838298"/>
          </a:xfrm>
          <a:prstGeom prst="rect">
            <a:avLst/>
          </a:prstGeom>
          <a:noFill/>
        </p:spPr>
      </p:pic>
      <p:pic>
        <p:nvPicPr>
          <p:cNvPr id="10" name="Picture 2" descr="C:\Users\Админ\Desktop\дорожные знаки\26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4286256"/>
            <a:ext cx="2382816" cy="2195493"/>
          </a:xfrm>
          <a:prstGeom prst="rect">
            <a:avLst/>
          </a:prstGeom>
          <a:noFill/>
        </p:spPr>
      </p:pic>
      <p:pic>
        <p:nvPicPr>
          <p:cNvPr id="15" name="Picture 3" descr="C:\Users\Админ\Desktop\дорожные знаки\2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28794" y="1928802"/>
            <a:ext cx="2500330" cy="1792458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00034" y="1785926"/>
            <a:ext cx="3429024" cy="4525338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Эй, постой, велосипед!</a:t>
            </a:r>
          </a:p>
          <a:p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Знак заметил или нет?</a:t>
            </a:r>
          </a:p>
          <a:p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Рядом твой дружок мопед.</a:t>
            </a:r>
          </a:p>
          <a:p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Вам двоим – движенья нет!</a:t>
            </a:r>
            <a:endParaRPr lang="ru-RU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2479610" y="2967335"/>
            <a:ext cx="3577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rgbClr val="00B05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ru-RU" sz="5400" b="1" cap="all" spc="0" dirty="0">
              <a:ln/>
              <a:solidFill>
                <a:srgbClr val="00B05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4282" y="214290"/>
            <a:ext cx="864399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Движение на велосипедах и мотоциклах запрещено</a:t>
            </a:r>
            <a:endParaRPr lang="ru-RU" sz="48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15362" name="Picture 2" descr="C:\Users\Админ\Desktop\дорожные знаки\велосипед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24" y="1714489"/>
            <a:ext cx="3357618" cy="3214710"/>
          </a:xfrm>
          <a:prstGeom prst="rect">
            <a:avLst/>
          </a:prstGeom>
          <a:noFill/>
        </p:spPr>
      </p:pic>
      <p:pic>
        <p:nvPicPr>
          <p:cNvPr id="15364" name="Picture 4" descr="http://im5-tub.yandex.net/i?id=55014132-00-2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16" y="4357694"/>
            <a:ext cx="2428882" cy="21431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285720" y="1571612"/>
            <a:ext cx="3288536" cy="4739652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Прямоугольник </a:t>
            </a:r>
          </a:p>
          <a:p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синего цвета,</a:t>
            </a:r>
          </a:p>
          <a:p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Белый квадратик </a:t>
            </a:r>
          </a:p>
          <a:p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внутри,</a:t>
            </a:r>
          </a:p>
          <a:p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Нам сообщает про </a:t>
            </a:r>
          </a:p>
          <a:p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то и про это,</a:t>
            </a:r>
          </a:p>
          <a:p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Ты на картинку </a:t>
            </a:r>
          </a:p>
          <a:p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смотри!</a:t>
            </a:r>
          </a:p>
          <a:p>
            <a:endParaRPr lang="ru-RU" dirty="0"/>
          </a:p>
        </p:txBody>
      </p:sp>
      <p:pic>
        <p:nvPicPr>
          <p:cNvPr id="5" name="Picture 2" descr="C:\Users\Админ\Desktop\дорожные знаки\3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4149725" y="2057400"/>
            <a:ext cx="3962400" cy="3810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14283" y="214291"/>
            <a:ext cx="876142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Информационные знаки</a:t>
            </a:r>
            <a:endParaRPr lang="ru-RU" sz="48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C:\Users\Админ\Desktop\дорожные знаки\36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143372" y="2071678"/>
            <a:ext cx="3962400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57158" y="1357298"/>
            <a:ext cx="4143404" cy="4953966"/>
          </a:xfrm>
        </p:spPr>
        <p:txBody>
          <a:bodyPr>
            <a:normAutofit fontScale="92500" lnSpcReduction="10000"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Погоди, дружок </a:t>
            </a:r>
          </a:p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		   немножко!</a:t>
            </a:r>
          </a:p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Видишь – вилка, видишь</a:t>
            </a:r>
          </a:p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		       – ложка!</a:t>
            </a:r>
          </a:p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Мы не будем торопиться,</a:t>
            </a:r>
          </a:p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Здесь мы можем </a:t>
            </a:r>
          </a:p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	       подкрепиться!</a:t>
            </a:r>
          </a:p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 чего же знак </a:t>
            </a:r>
          </a:p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		   приятный,</a:t>
            </a:r>
          </a:p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Ждет обед наш </a:t>
            </a:r>
          </a:p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		ароматный!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698" name="Picture 2" descr="C:\Users\Админ\Desktop\дорожные знаки\18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1285860"/>
            <a:ext cx="3714776" cy="4929222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500034" y="214291"/>
            <a:ext cx="7500989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Пункт питания</a:t>
            </a:r>
            <a:endParaRPr lang="ru-RU" sz="48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6215082"/>
            <a:ext cx="6150788" cy="357190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ru-RU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Автобус, троллейбус, трамвай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2" name="Picture 2" descr="C:\Users\Админ\Desktop\дорожные знаки\20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00" y="1142984"/>
            <a:ext cx="2857500" cy="4029075"/>
          </a:xfrm>
          <a:prstGeom prst="rect">
            <a:avLst/>
          </a:prstGeom>
          <a:noFill/>
        </p:spPr>
      </p:pic>
      <p:pic>
        <p:nvPicPr>
          <p:cNvPr id="6" name="Picture 2" descr="C:\Users\Админ\Desktop\дорожные знаки\31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071546"/>
            <a:ext cx="2857500" cy="4029075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" y="285728"/>
            <a:ext cx="9001156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Остановки общественного транспорта.</a:t>
            </a:r>
            <a:endParaRPr lang="ru-RU" sz="48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3" name="Picture 3" descr="C:\Users\Админ\Desktop\дорожные знаки\71_4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71802" y="1857364"/>
            <a:ext cx="3143272" cy="4286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Users\Админ\Desktop\дорожные знаки\23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70" y="1785926"/>
            <a:ext cx="3214710" cy="3267058"/>
          </a:xfrm>
          <a:prstGeom prst="rect">
            <a:avLst/>
          </a:prstGeom>
          <a:noFill/>
        </p:spPr>
      </p:pic>
      <p:pic>
        <p:nvPicPr>
          <p:cNvPr id="32772" name="Picture 4" descr="C:\Users\Админ\Desktop\дорожные знаки\35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857496"/>
            <a:ext cx="3929058" cy="3500438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" y="0"/>
            <a:ext cx="892971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Подземный и надземный пешеходный переходы.</a:t>
            </a:r>
            <a:endParaRPr lang="ru-RU" sz="48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785786" y="1714488"/>
            <a:ext cx="4071966" cy="2714644"/>
          </a:xfrm>
        </p:spPr>
        <p:txBody>
          <a:bodyPr>
            <a:normAutofit fontScale="92500" lnSpcReduction="10000"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Если что-то заболит,</a:t>
            </a:r>
          </a:p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Нужен доктор</a:t>
            </a:r>
          </a:p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          Айболит!</a:t>
            </a:r>
          </a:p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Красный крест помог</a:t>
            </a:r>
          </a:p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в пути</a:t>
            </a:r>
          </a:p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Заболевшего спасти!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818" name="Picture 2" descr="C:\Users\Админ\Desktop\дорожные знаки\32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1857364"/>
            <a:ext cx="3857632" cy="4048125"/>
          </a:xfrm>
          <a:prstGeom prst="rect">
            <a:avLst/>
          </a:prstGeom>
          <a:noFill/>
        </p:spPr>
      </p:pic>
      <p:pic>
        <p:nvPicPr>
          <p:cNvPr id="34819" name="Picture 3" descr="C:\Users\Админ\Desktop\дорожные знаки\l124245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4429132"/>
            <a:ext cx="3429024" cy="2214578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14283" y="214290"/>
            <a:ext cx="864399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Пункт первой медицинской помощи. Больница</a:t>
            </a:r>
            <a:endParaRPr lang="ru-RU" sz="48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71472" y="1214422"/>
            <a:ext cx="4143404" cy="4857784"/>
          </a:xfrm>
        </p:spPr>
        <p:txBody>
          <a:bodyPr>
            <a:normAutofit fontScale="62500" lnSpcReduction="20000"/>
          </a:bodyPr>
          <a:lstStyle/>
          <a:p>
            <a:r>
              <a:rPr lang="ru-RU" sz="5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Если нужно </a:t>
            </a:r>
          </a:p>
          <a:p>
            <a:r>
              <a:rPr lang="ru-RU" sz="5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	      позвонить</a:t>
            </a:r>
          </a:p>
          <a:p>
            <a:r>
              <a:rPr lang="ru-RU" sz="5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Вам в дороге </a:t>
            </a:r>
          </a:p>
          <a:p>
            <a:r>
              <a:rPr lang="ru-RU" sz="5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	        срочно,</a:t>
            </a:r>
          </a:p>
          <a:p>
            <a:r>
              <a:rPr lang="ru-RU" sz="5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Этот знак на </a:t>
            </a:r>
          </a:p>
          <a:p>
            <a:r>
              <a:rPr lang="ru-RU" sz="5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	       телефон</a:t>
            </a:r>
          </a:p>
          <a:p>
            <a:r>
              <a:rPr lang="ru-RU" sz="5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Вам укажет        </a:t>
            </a:r>
          </a:p>
          <a:p>
            <a:r>
              <a:rPr lang="ru-RU" sz="5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                  точно</a:t>
            </a:r>
            <a:r>
              <a:rPr lang="ru-RU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6866" name="Picture 2" descr="C:\Users\Админ\Desktop\1281193170_100993172_1----1281193170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6" y="928670"/>
            <a:ext cx="4572032" cy="535785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14283" y="142852"/>
            <a:ext cx="835824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Телефон</a:t>
            </a:r>
            <a:endParaRPr lang="ru-RU" sz="48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214678" y="1000108"/>
            <a:ext cx="5643602" cy="2571768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СВЕТОФОР.</a:t>
            </a:r>
          </a:p>
          <a:p>
            <a:endParaRPr lang="ru-RU" sz="28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              Пешеходный переход –</a:t>
            </a:r>
          </a:p>
          <a:p>
            <a:r>
              <a:rPr lang="ru-RU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			 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ЗЕБРА.</a:t>
            </a:r>
            <a:endParaRPr lang="ru-RU" sz="28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71472" y="214291"/>
            <a:ext cx="7929617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48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Нам необходимы…</a:t>
            </a:r>
            <a:endParaRPr lang="ru-RU" sz="48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7890" name="Picture 2" descr="C:\Users\Админ\Desktop\дорожные знаки\20886094_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3500438"/>
            <a:ext cx="4214810" cy="3214710"/>
          </a:xfrm>
          <a:prstGeom prst="rect">
            <a:avLst/>
          </a:prstGeom>
          <a:noFill/>
        </p:spPr>
      </p:pic>
      <p:pic>
        <p:nvPicPr>
          <p:cNvPr id="37891" name="Picture 3" descr="C:\Users\Админ\Desktop\дорожные знаки\25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214422"/>
            <a:ext cx="3571900" cy="50006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C:\Users\Админ\Desktop\дорожные знаки\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071546"/>
            <a:ext cx="8128000" cy="450059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85721" y="285728"/>
            <a:ext cx="8429683" cy="600164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Соблюдайте правила </a:t>
            </a:r>
          </a:p>
          <a:p>
            <a:pPr algn="ctr"/>
            <a:endParaRPr lang="ru-RU" sz="48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800" b="1" cap="none" spc="0" dirty="0" smtClean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8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800" b="1" cap="none" spc="0" dirty="0" smtClean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8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800" b="1" cap="none" spc="0" dirty="0" smtClean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8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дорожного движения!</a:t>
            </a:r>
            <a:endParaRPr lang="ru-RU" sz="48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8596" y="1633536"/>
            <a:ext cx="4286280" cy="4438670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ru-RU" sz="3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Предупреждающие знаки</a:t>
            </a:r>
            <a:r>
              <a:rPr lang="ru-RU" b="1" dirty="0" smtClean="0"/>
              <a:t>.</a:t>
            </a:r>
          </a:p>
          <a:p>
            <a:pPr>
              <a:buFont typeface="Arial" pitchFamily="34" charset="0"/>
              <a:buChar char="•"/>
            </a:pPr>
            <a:endParaRPr lang="ru-RU" dirty="0" smtClean="0"/>
          </a:p>
          <a:p>
            <a:pPr>
              <a:buFont typeface="Arial" pitchFamily="34" charset="0"/>
              <a:buChar char="•"/>
            </a:pPr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Запрещающие знаки</a:t>
            </a:r>
          </a:p>
          <a:p>
            <a:pPr>
              <a:buFont typeface="Arial" pitchFamily="34" charset="0"/>
              <a:buChar char="•"/>
            </a:pPr>
            <a:endParaRPr lang="ru-RU" sz="3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Информационные знаки</a:t>
            </a:r>
          </a:p>
          <a:p>
            <a:pPr>
              <a:buFont typeface="Arial" pitchFamily="34" charset="0"/>
              <a:buChar char="•"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71473" y="214291"/>
            <a:ext cx="826996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Виды дорожных знаков.</a:t>
            </a:r>
            <a:endParaRPr lang="ru-RU" sz="48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Админ\Desktop\дорожные знаки\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8" y="1500174"/>
            <a:ext cx="3429024" cy="3852862"/>
          </a:xfrm>
          <a:prstGeom prst="rect">
            <a:avLst/>
          </a:prstGeom>
          <a:noFill/>
        </p:spPr>
      </p:pic>
      <p:pic>
        <p:nvPicPr>
          <p:cNvPr id="2051" name="Picture 3" descr="C:\Users\Админ\Desktop\дорожные знаки\znak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1428736"/>
            <a:ext cx="4357718" cy="4438650"/>
          </a:xfrm>
          <a:prstGeom prst="rect">
            <a:avLst/>
          </a:prstGeom>
          <a:noFill/>
        </p:spPr>
      </p:pic>
      <p:pic>
        <p:nvPicPr>
          <p:cNvPr id="2052" name="Picture 4" descr="C:\Users\Админ\Desktop\дорожные знаки\3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1428736"/>
            <a:ext cx="4286280" cy="44291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285728"/>
            <a:ext cx="7772400" cy="785818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Предупреждающие знаки.</a:t>
            </a:r>
            <a:endParaRPr lang="ru-RU" sz="48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Админ\Desktop\дорожные знаки\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1428736"/>
            <a:ext cx="4429156" cy="46434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Админ\Desktop\дорожные знаки\1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68" y="4071942"/>
            <a:ext cx="3357586" cy="2571816"/>
          </a:xfrm>
          <a:prstGeom prst="rect">
            <a:avLst/>
          </a:prstGeom>
          <a:noFill/>
        </p:spPr>
      </p:pic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285720" y="1285860"/>
            <a:ext cx="4286280" cy="3286148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Треугольный  этот знак</a:t>
            </a:r>
          </a:p>
          <a:p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Понимай, водитель, так:</a:t>
            </a:r>
          </a:p>
          <a:p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Здесь железная дорога,</a:t>
            </a:r>
          </a:p>
          <a:p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Ты притормози немного!</a:t>
            </a:r>
          </a:p>
          <a:p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Вот шлагбаум опустили,</a:t>
            </a:r>
          </a:p>
          <a:p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Чтобы поезд пропустили.</a:t>
            </a:r>
            <a:endParaRPr lang="ru-RU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7158" y="285728"/>
            <a:ext cx="800105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Железнодорожный переезд</a:t>
            </a:r>
            <a:endParaRPr lang="ru-RU" sz="48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Админ\Desktop\дорожные знаки\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6" y="1285860"/>
            <a:ext cx="3000396" cy="25003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57158" y="1428736"/>
            <a:ext cx="3143272" cy="4882528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Ремонтировать </a:t>
            </a:r>
          </a:p>
          <a:p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	шоссе</a:t>
            </a:r>
          </a:p>
          <a:p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Нужно </a:t>
            </a:r>
          </a:p>
          <a:p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обязательно!</a:t>
            </a:r>
          </a:p>
          <a:p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Знак вас просит, </a:t>
            </a:r>
          </a:p>
          <a:p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     чтобы все</a:t>
            </a:r>
          </a:p>
          <a:p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Ехали </a:t>
            </a:r>
          </a:p>
          <a:p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внимательно.</a:t>
            </a:r>
            <a:endParaRPr lang="ru-RU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3" descr="C:\Users\Админ\Desktop\дорожные знаки\16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0496" y="1285860"/>
            <a:ext cx="4643470" cy="4071966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463713" y="214291"/>
            <a:ext cx="558082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4800" b="1" cap="none" spc="150" dirty="0" smtClean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Дорожные работы</a:t>
            </a:r>
            <a:endParaRPr lang="ru-RU" sz="4800" b="1" cap="none" spc="150" dirty="0">
              <a:ln w="11430"/>
              <a:solidFill>
                <a:srgbClr val="FF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28596" y="1142984"/>
            <a:ext cx="2928958" cy="3857652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Стоп, </a:t>
            </a:r>
          </a:p>
          <a:p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водитель! Тормози!</a:t>
            </a:r>
          </a:p>
          <a:p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Школа где-то</a:t>
            </a:r>
          </a:p>
          <a:p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тут вблизи,</a:t>
            </a:r>
          </a:p>
          <a:p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Лагерь или </a:t>
            </a:r>
          </a:p>
          <a:p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детский сад!</a:t>
            </a:r>
          </a:p>
          <a:p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Берегите </a:t>
            </a:r>
          </a:p>
          <a:p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жизнь ребят.</a:t>
            </a:r>
            <a:endParaRPr lang="ru-RU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C:\Users\Админ\Desktop\дорожные знаки\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4" y="428604"/>
            <a:ext cx="4286280" cy="2786082"/>
          </a:xfrm>
          <a:prstGeom prst="rect">
            <a:avLst/>
          </a:prstGeom>
          <a:noFill/>
        </p:spPr>
      </p:pic>
      <p:pic>
        <p:nvPicPr>
          <p:cNvPr id="10243" name="Picture 3" descr="C:\Users\Админ\Desktop\дорожные знаки\2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68" y="4000504"/>
            <a:ext cx="3667124" cy="2628919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686434" y="214291"/>
            <a:ext cx="324275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4800" b="1" cap="all" spc="0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Дети</a:t>
            </a:r>
            <a:endParaRPr lang="ru-RU" sz="4800" b="1" cap="all" spc="0" dirty="0">
              <a:ln/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285720" y="1214422"/>
            <a:ext cx="3288536" cy="5096842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Пешеходный </a:t>
            </a:r>
          </a:p>
          <a:p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    переход,</a:t>
            </a:r>
          </a:p>
          <a:p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Здесь хозяин – </a:t>
            </a:r>
          </a:p>
          <a:p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   пешеход!</a:t>
            </a:r>
          </a:p>
          <a:p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Пешехода </a:t>
            </a:r>
          </a:p>
          <a:p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 пропусти,</a:t>
            </a:r>
          </a:p>
          <a:p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Не мешай ему идти!</a:t>
            </a:r>
            <a:endParaRPr lang="ru-RU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 descr="C:\Users\Админ\Desktop\дорожные знаки\26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7620" y="1285860"/>
            <a:ext cx="4786346" cy="4410071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916465" y="214291"/>
            <a:ext cx="605999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Пешеходный переход</a:t>
            </a:r>
            <a:endParaRPr lang="ru-RU" sz="48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285729"/>
            <a:ext cx="9144001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4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Запрещающие знаки.</a:t>
            </a:r>
            <a:endParaRPr lang="ru-RU" sz="4800" dirty="0"/>
          </a:p>
        </p:txBody>
      </p:sp>
      <p:pic>
        <p:nvPicPr>
          <p:cNvPr id="13315" name="Picture 3" descr="C:\Users\Админ\Desktop\дорожные знаки\znak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0" y="1357298"/>
            <a:ext cx="4143404" cy="4438650"/>
          </a:xfrm>
          <a:prstGeom prst="rect">
            <a:avLst/>
          </a:prstGeom>
          <a:noFill/>
        </p:spPr>
      </p:pic>
      <p:sp>
        <p:nvSpPr>
          <p:cNvPr id="11" name="Текст 10"/>
          <p:cNvSpPr>
            <a:spLocks noGrp="1"/>
          </p:cNvSpPr>
          <p:nvPr>
            <p:ph type="body" idx="2"/>
          </p:nvPr>
        </p:nvSpPr>
        <p:spPr>
          <a:xfrm>
            <a:off x="714348" y="1357298"/>
            <a:ext cx="3214710" cy="4953966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Белый круг с </a:t>
            </a:r>
          </a:p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каемкой красной-</a:t>
            </a:r>
          </a:p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Запрещает что-то, </a:t>
            </a:r>
          </a:p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 ясно?</a:t>
            </a:r>
          </a:p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Перед нами – знак</a:t>
            </a:r>
          </a:p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запрета,</a:t>
            </a:r>
          </a:p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Навсегда запомни </a:t>
            </a:r>
          </a:p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    это!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285720" y="1714488"/>
            <a:ext cx="3288536" cy="4596776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Пешеход, замедли </a:t>
            </a:r>
          </a:p>
          <a:p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		       ход,</a:t>
            </a:r>
          </a:p>
          <a:p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Стой, дружище-</a:t>
            </a:r>
          </a:p>
          <a:p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	        пешеход!</a:t>
            </a:r>
          </a:p>
          <a:p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Пешеходу хода нет,</a:t>
            </a:r>
          </a:p>
          <a:p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Этот знак – на путь</a:t>
            </a:r>
          </a:p>
          <a:p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		 запрет!</a:t>
            </a:r>
            <a:endParaRPr lang="ru-RU" sz="2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 descr="C:\Users\Админ\Desktop\дорожные знаки\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3372" y="1714488"/>
            <a:ext cx="4444984" cy="439898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0" y="214290"/>
            <a:ext cx="8929719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4800" b="1" cap="none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Движение пешеходов запрещено.</a:t>
            </a:r>
            <a:endParaRPr lang="ru-RU" sz="4800" b="1" cap="none" spc="150" dirty="0">
              <a:ln w="11430"/>
              <a:solidFill>
                <a:srgbClr val="00B05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184</TotalTime>
  <Words>244</Words>
  <Application>Microsoft Office PowerPoint</Application>
  <PresentationFormat>Экран (4:3)</PresentationFormat>
  <Paragraphs>122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Поток</vt:lpstr>
      <vt:lpstr>Слайд 1</vt:lpstr>
      <vt:lpstr>Слайд 2</vt:lpstr>
      <vt:lpstr>Предупреждающие знаки.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</dc:creator>
  <cp:lastModifiedBy>1</cp:lastModifiedBy>
  <cp:revision>22</cp:revision>
  <dcterms:created xsi:type="dcterms:W3CDTF">2011-04-19T16:04:18Z</dcterms:created>
  <dcterms:modified xsi:type="dcterms:W3CDTF">2024-01-10T15:08:16Z</dcterms:modified>
</cp:coreProperties>
</file>