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90" r:id="rId2"/>
    <p:sldId id="280" r:id="rId3"/>
    <p:sldId id="256" r:id="rId4"/>
    <p:sldId id="281" r:id="rId5"/>
    <p:sldId id="28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76" r:id="rId15"/>
    <p:sldId id="278" r:id="rId16"/>
    <p:sldId id="27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png"/><Relationship Id="rId7" Type="http://schemas.microsoft.com/office/2007/relationships/hdphoto" Target="../media/hdphoto10.wdp"/><Relationship Id="rId12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jpeg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41.pn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400800" cy="2609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«Мы знаем, читаем и любим тебя </a:t>
            </a:r>
            <a:r>
              <a:rPr lang="ru-RU" dirty="0" smtClean="0"/>
              <a:t>Г.Тукай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ZINIRA\Desktop\tukay-9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1429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«Мы знаем</a:t>
            </a:r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читаем и любим тебя Г. Тукай»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64930" y="260648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5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9" y="836712"/>
            <a:ext cx="6519093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Разгадав загадки, ты узнаешь, кто звал мальчика гулять на улицу в стихотворении поэта.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Как ты попросишь у мальчика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вкусное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,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красное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яблоко? Скажи по-татарски.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206" y="2571744"/>
            <a:ext cx="2329602" cy="1317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Ярким лучиком манит: -Погулять во двор спеши,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в саду побегай ты, хватит больше не читай.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571744"/>
            <a:ext cx="2535262" cy="1317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Засвистел, запел на ветке в это время он,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Свистит – поёт о том же: - Выходи гулять скорей!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571743"/>
            <a:ext cx="2304256" cy="1317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 нему она из сада тянет ветку: - Выходи!</a:t>
            </a: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Для прогулок нынче время, дома больше не седи.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75656" y="3889113"/>
            <a:ext cx="360040" cy="6200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51499" y="3890820"/>
            <a:ext cx="360040" cy="62000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88324" y="3889113"/>
            <a:ext cx="360040" cy="62000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92дс. Галиуллина\Картинки_для_занятия_Резеды\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" b="99750" l="1000" r="98500">
                        <a14:foregroundMark x1="45500" y1="11500" x2="45500" y2="11500"/>
                        <a14:foregroundMark x1="64750" y1="16000" x2="64750" y2="16000"/>
                        <a14:foregroundMark x1="62000" y1="13000" x2="62000" y2="13000"/>
                        <a14:foregroundMark x1="76250" y1="16500" x2="76250" y2="16500"/>
                        <a14:foregroundMark x1="85000" y1="31500" x2="85000" y2="31500"/>
                        <a14:foregroundMark x1="76250" y1="36250" x2="76250" y2="36250"/>
                        <a14:foregroundMark x1="88000" y1="51250" x2="88000" y2="51250"/>
                        <a14:foregroundMark x1="82000" y1="65250" x2="82000" y2="65250"/>
                        <a14:foregroundMark x1="76250" y1="76500" x2="76250" y2="76500"/>
                        <a14:foregroundMark x1="72500" y1="71500" x2="72500" y2="71500"/>
                        <a14:foregroundMark x1="61500" y1="75250" x2="61500" y2="75250"/>
                        <a14:foregroundMark x1="63250" y1="82500" x2="63250" y2="82500"/>
                        <a14:foregroundMark x1="50500" y1="80250" x2="50500" y2="80250"/>
                        <a14:foregroundMark x1="42000" y1="79500" x2="42000" y2="79500"/>
                        <a14:foregroundMark x1="36750" y1="91250" x2="36750" y2="91250"/>
                        <a14:foregroundMark x1="22000" y1="83250" x2="22000" y2="83250"/>
                        <a14:foregroundMark x1="11000" y1="72250" x2="11000" y2="72250"/>
                        <a14:foregroundMark x1="14000" y1="59750" x2="14000" y2="59750"/>
                        <a14:foregroundMark x1="6000" y1="38750" x2="6000" y2="38750"/>
                        <a14:foregroundMark x1="15750" y1="27750" x2="15750" y2="27750"/>
                        <a14:foregroundMark x1="25000" y1="9000" x2="25000" y2="9000"/>
                        <a14:foregroundMark x1="41750" y1="42500" x2="4175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293" y="4510827"/>
            <a:ext cx="1856766" cy="18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71" b="100000" l="242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9908" y="4143380"/>
            <a:ext cx="2614092" cy="2348735"/>
          </a:xfrm>
          <a:prstGeom prst="rect">
            <a:avLst/>
          </a:prstGeom>
        </p:spPr>
      </p:pic>
      <p:pic>
        <p:nvPicPr>
          <p:cNvPr id="4098" name="Picture 2" descr="C:\Users\User\Desktop\hq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500570"/>
            <a:ext cx="2643206" cy="1982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43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373306"/>
            <a:ext cx="164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6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09706"/>
            <a:ext cx="6519098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Как ты думаешь, какому стихотворению можно отнести картинку на экране?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2. Назови по-татарски всех членов семьи из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  стихотворения.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User\Desktop\16273042-Family-theme-image-2-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6215106" cy="343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0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015" r="29504" b="17839"/>
          <a:stretch/>
        </p:blipFill>
        <p:spPr bwMode="auto">
          <a:xfrm rot="992520">
            <a:off x="3459367" y="2486618"/>
            <a:ext cx="1256334" cy="287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358159"/>
            <a:ext cx="164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7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93" y="908720"/>
            <a:ext cx="6733925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Скажите, чем угощает Гали Козу из произведения Тукая   «Гали и Коза»?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Как ты угостишь козу? Предложи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ему</a:t>
            </a:r>
            <a:r>
              <a:rPr lang="tt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покушать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яблоко  по-татарски.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81" b="97753" l="7372" r="89744">
                        <a14:foregroundMark x1="38782" y1="19944" x2="38782" y2="19944"/>
                        <a14:foregroundMark x1="34295" y1="21629" x2="34295" y2="21629"/>
                        <a14:foregroundMark x1="27564" y1="22753" x2="27564" y2="22753"/>
                        <a14:foregroundMark x1="28205" y1="19944" x2="28205" y2="19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3478" y="2641428"/>
            <a:ext cx="3640488" cy="3859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48" b="95105" l="5000" r="93333">
                        <a14:foregroundMark x1="85000" y1="44755" x2="85000" y2="44755"/>
                        <a14:backgroundMark x1="86667" y1="43007" x2="86667" y2="43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0034" y="2428868"/>
            <a:ext cx="3143272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8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84689" y="260648"/>
            <a:ext cx="1749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835" y="908720"/>
            <a:ext cx="6532883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Каких зверей можно встретить в лесу в деревни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Кырлай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о которых писал Тукай в своём произведении «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Шурале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Каких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из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этих зверей ты можешь назвать по-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татарски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7554" y="4638339"/>
            <a:ext cx="2143140" cy="2219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394" b="98695" l="1393" r="100000">
                        <a14:foregroundMark x1="33148" y1="70235" x2="33148" y2="70235"/>
                        <a14:foregroundMark x1="39554" y1="70757" x2="39554" y2="70757"/>
                        <a14:foregroundMark x1="37326" y1="69452" x2="37326" y2="6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14612" y="2571744"/>
            <a:ext cx="1536540" cy="1636870"/>
          </a:xfrm>
          <a:prstGeom prst="rect">
            <a:avLst/>
          </a:prstGeom>
        </p:spPr>
      </p:pic>
      <p:pic>
        <p:nvPicPr>
          <p:cNvPr id="6146" name="Picture 2" descr="C:\Users\User\Desktop\sd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86058"/>
            <a:ext cx="2214579" cy="1660934"/>
          </a:xfrm>
          <a:prstGeom prst="rect">
            <a:avLst/>
          </a:prstGeom>
          <a:noFill/>
        </p:spPr>
      </p:pic>
      <p:pic>
        <p:nvPicPr>
          <p:cNvPr id="6147" name="Picture 3" descr="C:\Users\User\Desktop\556be771aa8c3eaa4f96601229ff4a7a1f8216198017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714620"/>
            <a:ext cx="1643074" cy="1928826"/>
          </a:xfrm>
          <a:prstGeom prst="rect">
            <a:avLst/>
          </a:prstGeom>
          <a:noFill/>
        </p:spPr>
      </p:pic>
      <p:pic>
        <p:nvPicPr>
          <p:cNvPr id="6148" name="Picture 4" descr="C:\Users\User\Desktop\dfac1fd1-e633-432a-9b96-d90fd4c1017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572008"/>
            <a:ext cx="2643206" cy="1890565"/>
          </a:xfrm>
          <a:prstGeom prst="rect">
            <a:avLst/>
          </a:prstGeom>
          <a:noFill/>
        </p:spPr>
      </p:pic>
      <p:pic>
        <p:nvPicPr>
          <p:cNvPr id="6149" name="Picture 5" descr="C:\Users\User\Desktop\2222557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4929198"/>
            <a:ext cx="2255696" cy="1571636"/>
          </a:xfrm>
          <a:prstGeom prst="rect">
            <a:avLst/>
          </a:prstGeom>
          <a:noFill/>
        </p:spPr>
      </p:pic>
      <p:pic>
        <p:nvPicPr>
          <p:cNvPr id="6151" name="Picture 7" descr="C:\Users\User\Desktop\i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643182"/>
            <a:ext cx="2143140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60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188640"/>
            <a:ext cx="1749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2503" y="764704"/>
            <a:ext cx="6445778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из этих нечистей лесных больше похож на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Шурале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по описаниям из поэмы Тукая?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 Как ты спросишь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по-татарски у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Шурале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,как у него дела?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276872"/>
            <a:ext cx="2098986" cy="241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225" r="26112" b="11151"/>
          <a:stretch/>
        </p:blipFill>
        <p:spPr>
          <a:xfrm>
            <a:off x="2214546" y="2571744"/>
            <a:ext cx="2174584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643182"/>
            <a:ext cx="2014361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4155" y="2714620"/>
            <a:ext cx="2229845" cy="222984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51349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5414" y="547010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7607" y="54397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7821" y="5243986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tatar-mult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929486" cy="3937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857232"/>
            <a:ext cx="607223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CEB96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1. Кто украл у Водяной гребень?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Как мы спросим у Водяной, как ее зовут?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just"/>
            <a:endParaRPr lang="ru-RU" sz="2000" b="1" dirty="0" smtClean="0">
              <a:ln w="10541" cmpd="sng">
                <a:solidFill>
                  <a:srgbClr val="CEB96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66185"/>
            <a:ext cx="3143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Вопрос </a:t>
            </a:r>
            <a:r>
              <a:rPr lang="ru-RU" sz="2400" b="1" cap="all" dirty="0" smtClean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10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51" y="373306"/>
            <a:ext cx="1654963" cy="169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79912" y="142473"/>
            <a:ext cx="1886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95471"/>
            <a:ext cx="6220677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вы думаете, что нашли в лесу Коза и Баран?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Предложите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Козе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покушать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вкусный хлеб.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9000" l="2020" r="94949">
                        <a14:foregroundMark x1="70707" y1="34000" x2="70707" y2="34000"/>
                        <a14:foregroundMark x1="65657" y1="43000" x2="65657" y2="43000"/>
                        <a14:foregroundMark x1="75758" y1="53000" x2="75758" y2="53000"/>
                        <a14:foregroundMark x1="81818" y1="42000" x2="81818" y2="42000"/>
                        <a14:foregroundMark x1="46465" y1="13000" x2="46465" y2="13000"/>
                        <a14:foregroundMark x1="94949" y1="28000" x2="94949" y2="28000"/>
                        <a14:foregroundMark x1="58586" y1="47000" x2="58586" y2="47000"/>
                        <a14:foregroundMark x1="34343" y1="45000" x2="34343" y2="45000"/>
                        <a14:foregroundMark x1="12121" y1="74000" x2="12121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351016"/>
            <a:ext cx="2149554" cy="2149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67" b="98024" l="6548" r="97024">
                        <a14:foregroundMark x1="21429" y1="95257" x2="21429" y2="95257"/>
                        <a14:foregroundMark x1="12500" y1="90119" x2="12500" y2="90119"/>
                        <a14:foregroundMark x1="8929" y1="87352" x2="8929" y2="87352"/>
                        <a14:backgroundMark x1="88095" y1="82609" x2="88095" y2="82609"/>
                        <a14:backgroundMark x1="89286" y1="80632" x2="89286" y2="8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58604" y="2038884"/>
            <a:ext cx="1870652" cy="2813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36" b="29534" l="44737" r="100000">
                        <a14:foregroundMark x1="64035" y1="27979" x2="64035" y2="27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44593" b="69639"/>
          <a:stretch/>
        </p:blipFill>
        <p:spPr>
          <a:xfrm>
            <a:off x="6150608" y="2290763"/>
            <a:ext cx="2350482" cy="21812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51349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013176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8519" y="495218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6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габдкллатукай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857784" cy="6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4" descr="F:\мамина работа\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191">
            <a:off x="5434013" y="4198938"/>
            <a:ext cx="334645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38" y="642938"/>
            <a:ext cx="292893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Поистине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Габдулла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Тукай –</a:t>
            </a:r>
          </a:p>
          <a:p>
            <a:pPr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солнце татарской  поэзии,  которое,  однажды  взойдя  над  нашей  великой землёй,  не  зайдёт  уже  никогда.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142984"/>
            <a:ext cx="4143404" cy="5214974"/>
          </a:xfrm>
        </p:spPr>
        <p:txBody>
          <a:bodyPr>
            <a:norm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Великий татарский  народный поэт </a:t>
            </a:r>
          </a:p>
          <a:p>
            <a:r>
              <a:rPr lang="ru-RU" dirty="0" err="1" smtClean="0">
                <a:latin typeface="Monotype Corsiva" pitchFamily="66" charset="0"/>
              </a:rPr>
              <a:t>Габдулла</a:t>
            </a:r>
            <a:r>
              <a:rPr lang="ru-RU" dirty="0" smtClean="0">
                <a:latin typeface="Monotype Corsiva" pitchFamily="66" charset="0"/>
              </a:rPr>
              <a:t>  Тукай</a:t>
            </a:r>
          </a:p>
          <a:p>
            <a:r>
              <a:rPr lang="ru-RU" dirty="0" smtClean="0">
                <a:latin typeface="Monotype Corsiva" pitchFamily="66" charset="0"/>
              </a:rPr>
              <a:t>(1886 – </a:t>
            </a:r>
            <a:r>
              <a:rPr lang="ru-RU" dirty="0" smtClean="0">
                <a:latin typeface="Monotype Corsiva" pitchFamily="66" charset="0"/>
              </a:rPr>
              <a:t>1913)</a:t>
            </a:r>
            <a:endParaRPr lang="ru-RU" dirty="0"/>
          </a:p>
        </p:txBody>
      </p:sp>
      <p:pic>
        <p:nvPicPr>
          <p:cNvPr id="4" name="Picture 3" descr="C:\Users\User\Desktop\350px-Габдулла_Тукай_татарский_поэ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" y="428604"/>
            <a:ext cx="4286252" cy="621510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571479"/>
            <a:ext cx="3527325" cy="4715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43306" y="1000108"/>
            <a:ext cx="55006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Творческая  викторина </a:t>
            </a:r>
          </a:p>
          <a:p>
            <a:pPr algn="ctr"/>
            <a:r>
              <a:rPr lang="ru-RU" sz="2800" dirty="0" smtClean="0"/>
              <a:t> «Мы  знаем,  читаем  и  любим  тебя  Г. Тукай </a:t>
            </a:r>
          </a:p>
          <a:p>
            <a:pPr algn="ctr"/>
            <a:r>
              <a:rPr lang="ru-RU" sz="2000" dirty="0" smtClean="0"/>
              <a:t>(с использованием  УМК «Говорим по – </a:t>
            </a:r>
            <a:r>
              <a:rPr lang="ru-RU" sz="2000" dirty="0" err="1" smtClean="0"/>
              <a:t>татарски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pic>
        <p:nvPicPr>
          <p:cNvPr id="4" name="Picture 2" descr="http://festival.1september.ru/articles/623696/presentation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5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304400922_rrrr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41" y="-214302"/>
            <a:ext cx="9358282" cy="7286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INIRA\Desktop\2377357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88640"/>
            <a:ext cx="13308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 1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692695"/>
            <a:ext cx="6429420" cy="286232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 какой птице написал эти строки Г. Тукай?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US" sz="2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Таскала глину в остром клювике своем,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</a:rPr>
              <a:t>Из глины строила она красивый дом.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Трудилась долго, возводя свой легкий кров,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</a:rPr>
              <a:t>А после вывела хорошеньких птенцов.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2. Как ты  скажешь по-татарски,  что у нее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чистый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,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красивый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,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большой дом?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578" y="3933056"/>
            <a:ext cx="1657872" cy="1495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7248" y="3696722"/>
            <a:ext cx="1438399" cy="187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3717032"/>
            <a:ext cx="1370373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3717032"/>
            <a:ext cx="1891245" cy="1711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869789" y="5661248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7" y="5805264"/>
            <a:ext cx="81179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582614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582614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6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880245"/>
            <a:ext cx="6733982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Найди соответствующую картинку по стихотворению  Г. Тукая  «Озорной котёнок».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Назови на татарском  языке слова кот – котёнок.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5483" y="373306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2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995" r="26261"/>
          <a:stretch/>
        </p:blipFill>
        <p:spPr>
          <a:xfrm>
            <a:off x="4566389" y="3264883"/>
            <a:ext cx="1725152" cy="2210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5805264"/>
            <a:ext cx="6480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5805264"/>
            <a:ext cx="6480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805264"/>
            <a:ext cx="7200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68344" y="5805264"/>
            <a:ext cx="7309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b2b9ede7071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286124"/>
            <a:ext cx="1857388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86124"/>
            <a:ext cx="214314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ZINIRA\Desktop\hqdefaul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496"/>
            <a:ext cx="1785950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99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544" r="14975"/>
          <a:stretch/>
        </p:blipFill>
        <p:spPr>
          <a:xfrm>
            <a:off x="5149980" y="2357430"/>
            <a:ext cx="2165800" cy="20913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23463" y="349613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3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08720"/>
            <a:ext cx="644709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Чему учит мальчик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Акбая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в стихотворении </a:t>
            </a: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      поэта «Забавный ученик»?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Как ты по-татарски позовёшь к себе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Акбая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 и предложишь ему сесть?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448" t="18750" r="3037" b="8917"/>
          <a:stretch/>
        </p:blipFill>
        <p:spPr>
          <a:xfrm>
            <a:off x="6486062" y="4581128"/>
            <a:ext cx="2533054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191" b="1838"/>
          <a:stretch/>
        </p:blipFill>
        <p:spPr>
          <a:xfrm>
            <a:off x="500034" y="2381756"/>
            <a:ext cx="2040791" cy="2696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430" t="8317" r="34860" b="13427"/>
          <a:stretch/>
        </p:blipFill>
        <p:spPr>
          <a:xfrm>
            <a:off x="2714612" y="3773165"/>
            <a:ext cx="2357454" cy="262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Выноска со стрелкой вниз 10"/>
          <p:cNvSpPr/>
          <p:nvPr/>
        </p:nvSpPr>
        <p:spPr>
          <a:xfrm rot="2602987">
            <a:off x="2140531" y="2755890"/>
            <a:ext cx="615767" cy="67709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835696" y="5445224"/>
            <a:ext cx="830446" cy="50405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 rot="3007555">
            <a:off x="7070356" y="2212577"/>
            <a:ext cx="648072" cy="80889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724128" y="5229200"/>
            <a:ext cx="864096" cy="57606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4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464" y="779092"/>
            <a:ext cx="6497815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Как называется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стих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котором говориться о мотыльке?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 Как мы скажем ,что наш мотылек чистый?</a:t>
            </a:r>
          </a:p>
        </p:txBody>
      </p:sp>
      <p:pic>
        <p:nvPicPr>
          <p:cNvPr id="4098" name="Picture 2" descr="C:\Users\ZINIRA\Desktop\hello_html_m5e0a30a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800105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554</TotalTime>
  <Words>494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Айнур</dc:creator>
  <cp:lastModifiedBy>ZINIRA</cp:lastModifiedBy>
  <cp:revision>89</cp:revision>
  <dcterms:created xsi:type="dcterms:W3CDTF">2015-03-30T20:32:23Z</dcterms:created>
  <dcterms:modified xsi:type="dcterms:W3CDTF">2017-04-23T14:51:32Z</dcterms:modified>
</cp:coreProperties>
</file>