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3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99455" y="1733267"/>
            <a:ext cx="5150224" cy="169573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Тест по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</a:t>
            </a:r>
            <a:b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математике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753135"/>
            <a:ext cx="3848669" cy="121465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«По страницам учебников</a:t>
            </a:r>
          </a:p>
          <a:p>
            <a:r>
              <a:rPr lang="ru-RU" sz="2400" b="1" dirty="0" smtClean="0"/>
              <a:t>5-9»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9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Значение выражения 2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 + 28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при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=15 равно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43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58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10. Значение выражения 1,5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-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6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при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=10 равно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9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4,5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4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Значение выражения 20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 -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4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b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при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=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,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b=5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равно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40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16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56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Значение выражения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8a ∙ 8b 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при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a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=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0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,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b=15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равно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16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120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8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13. Точка А (3, 0) расположена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8"/>
            <a:ext cx="5537202" cy="896938"/>
            <a:chOff x="1248" y="1440"/>
            <a:chExt cx="3488" cy="565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48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 первой четверти системы </a:t>
              </a:r>
            </a:p>
            <a:p>
              <a:r>
                <a:rPr lang="ru-RU" sz="2400" b="1" dirty="0" smtClean="0">
                  <a:solidFill>
                    <a:srgbClr val="000000"/>
                  </a:solidFill>
                </a:rPr>
                <a:t>координат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9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На оси Ох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9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На оси </a:t>
              </a:r>
              <a:r>
                <a:rPr lang="ru-RU" sz="2400" b="1" dirty="0" err="1" smtClean="0">
                  <a:solidFill>
                    <a:srgbClr val="000000"/>
                  </a:solidFill>
                </a:rPr>
                <a:t>Оу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9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На оси О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z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14. Точка А (0, 5) расположена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8"/>
            <a:ext cx="5664202" cy="896938"/>
            <a:chOff x="1248" y="1440"/>
            <a:chExt cx="3568" cy="565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5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Во второй четверти системы </a:t>
              </a:r>
            </a:p>
            <a:p>
              <a:r>
                <a:rPr lang="ru-RU" sz="2400" b="1" dirty="0" smtClean="0">
                  <a:solidFill>
                    <a:srgbClr val="000000"/>
                  </a:solidFill>
                </a:rPr>
                <a:t>координат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9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На оси Ох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9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На оси </a:t>
              </a:r>
              <a:r>
                <a:rPr lang="ru-RU" sz="2400" b="1" dirty="0" err="1" smtClean="0">
                  <a:solidFill>
                    <a:srgbClr val="000000"/>
                  </a:solidFill>
                </a:rPr>
                <a:t>Оу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9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На оси О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z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15. Точка А (0, 0) расположена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246496" y="4657362"/>
            <a:ext cx="6491290" cy="555625"/>
            <a:chOff x="1248" y="1440"/>
            <a:chExt cx="4089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1813" y="1482"/>
              <a:ext cx="35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Во второй четверти системы координат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246496" y="2142764"/>
            <a:ext cx="6519863" cy="896938"/>
            <a:chOff x="1248" y="2030"/>
            <a:chExt cx="4107" cy="565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1813" y="2072"/>
              <a:ext cx="354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 первой четверти системы координат</a:t>
              </a:r>
              <a:endParaRPr lang="en-US" sz="2400" b="1" dirty="0" smtClean="0">
                <a:solidFill>
                  <a:srgbClr val="000000"/>
                </a:solidFill>
              </a:endParaRPr>
            </a:p>
            <a:p>
              <a:pPr algn="l"/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46496" y="2980964"/>
            <a:ext cx="6915152" cy="896938"/>
            <a:chOff x="1248" y="2640"/>
            <a:chExt cx="4356" cy="565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1813" y="2682"/>
              <a:ext cx="379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 четвертой четверти системы координат</a:t>
              </a:r>
              <a:endParaRPr lang="en-US" sz="2400" b="1" dirty="0" smtClean="0">
                <a:solidFill>
                  <a:srgbClr val="000000"/>
                </a:solidFill>
              </a:endParaRPr>
            </a:p>
            <a:p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246496" y="3819162"/>
            <a:ext cx="5672138" cy="555625"/>
            <a:chOff x="1248" y="3230"/>
            <a:chExt cx="3573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1795" y="3272"/>
              <a:ext cx="30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 начале системы координат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16. Графиком линейной функции является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Прямая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9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Парабола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0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Синусоида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00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Гипербола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17. При решении неравенств бесконечность ограничивается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1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Квадратными скобками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8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Круглыми скобками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6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Оба ответа верны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18. Решением неравенства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x + 3 &gt;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0 является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7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(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-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∞; -3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]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6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(-3; ∞)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6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[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-3; ∞)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(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-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∞; -3)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934" y="631533"/>
            <a:ext cx="6782938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1. 1/2 + 1/3 =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2/6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2/5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1/5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5/6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1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9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Решением неравенства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x + 3 &lt;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0 является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7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(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-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∞; -3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]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6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(-3; ∞)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6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[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-3; ∞)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(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-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∞; -3)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20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Решением неравенства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x + 3 ≤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0 является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7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(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-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∞; -3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]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6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(-3; ∞)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6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[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-3; ∞)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(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-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∞; -3)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21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Градусная мера окружности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360◦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180◦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90◦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270◦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2. Градусная мера треугольника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360◦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180◦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90◦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270◦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3. В окружности, где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d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– диаметр,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r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- радиус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r = d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5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d = 2r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5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r = 2d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7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d = r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24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Градусная мера развернутого угла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360◦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180◦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90◦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270◦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5. Градусная мера прямого угла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360◦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180◦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90◦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270◦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6. Сумма острых углов прямоугольного треугольника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360◦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180◦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90◦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270◦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7. Площадь квадрата находится по формуле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a²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, где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- сторона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7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4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, где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- сторона 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6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4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, где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- сторона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8. Периметр квадрата находится по формуле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a²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, где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- сторона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73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4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, где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- сторона 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6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4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, где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a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- сторона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991" y="631533"/>
            <a:ext cx="6810234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2. 1 - 1/4 =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1/3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1/4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2/4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3/4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9. Обыкновенная дробь 1/10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10,1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1,0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4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0,01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0,1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30. Обыкновенная дробь 3/100 равна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3,0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1,3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4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0,03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0,3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31. 3% от 200 равны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3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30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60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32. 50% от 300 равны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250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100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150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200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33. 1% - это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1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1/100 числа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0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1/10 числа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2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1/1000 числа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34. Продукт стоит 100 руб., сколько он будет стоить со скидкой в 25%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7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25 руб.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8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125 руб.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75 руб.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35. Расстояние находят по формуле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скорость ∙ время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5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скорость : время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5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время : скорость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36. Скорость измеряется в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1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 правильного ответа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7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Метрах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8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Минутах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Километрах 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11972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37. При нахождении вероятности случайного события используется действие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78759" y="4943965"/>
            <a:ext cx="5105402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8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Деление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778759" y="2429365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97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Сложение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778759" y="3267565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05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Вычитание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778759" y="4105765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Умножение 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11972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38. У любой трапеции боковые стороны равны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778759" y="2429365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Да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778759" y="3267565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4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286" y="631533"/>
            <a:ext cx="6823881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3. 2/10 ∙ 10/11 =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1/8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4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2/11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5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10/11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5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12/21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11972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39. Сумма углов равнобедренного треугольника равна 270◦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78759" y="2429365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Да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78759" y="3267565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4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11972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40. Любые два равносторонних треугольника подобны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78759" y="2429365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4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Да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78759" y="3267565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4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000000"/>
                  </a:solidFill>
                </a:rPr>
                <a:t>Нет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287" y="631533"/>
            <a:ext cx="6782938" cy="79580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4. 1/8 : 2/8 =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4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3/16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3/8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1/2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1/4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5. Полное квадратное уравнение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(D &gt;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0) имеет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5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Не имеет корней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8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 корень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7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 корня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3 корня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6. Общий вид полного квадратного уравнения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9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ax²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+ c = 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2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ax²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+ </a:t>
              </a:r>
              <a:r>
                <a:rPr lang="en-US" sz="2400" b="1" dirty="0" err="1" smtClean="0">
                  <a:solidFill>
                    <a:srgbClr val="000000"/>
                  </a:solidFill>
                </a:rPr>
                <a:t>bx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 + c = 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2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ax + </a:t>
              </a:r>
              <a:r>
                <a:rPr lang="en-US" sz="2400" b="1" dirty="0" err="1" smtClean="0">
                  <a:solidFill>
                    <a:srgbClr val="000000"/>
                  </a:solidFill>
                </a:rPr>
                <a:t>bx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 + c = 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0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ax²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 + </a:t>
              </a:r>
              <a:r>
                <a:rPr lang="en-US" sz="2400" b="1" dirty="0" err="1" smtClean="0">
                  <a:solidFill>
                    <a:srgbClr val="000000"/>
                  </a:solidFill>
                </a:rPr>
                <a:t>bx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 = 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7. Полное квадратное уравнение с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D&lt;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0 имеет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5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Не имеет корней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8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1 корень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7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2 корня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7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b="1" dirty="0" smtClean="0">
                  <a:solidFill>
                    <a:srgbClr val="000000"/>
                  </a:solidFill>
                </a:rPr>
                <a:t>3 корня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806" y="631533"/>
            <a:ext cx="7138066" cy="7958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8. 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D</a:t>
            </a:r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находят по формуле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3475" y="4684657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7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b² - 4ac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983475" y="2170057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6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00"/>
                  </a:solidFill>
                </a:rPr>
                <a:t>b² - 4a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983475" y="3008257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6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b - 4ac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983475" y="3846457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6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000000"/>
                  </a:solidFill>
                </a:rPr>
                <a:t>b² - 4c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878</Words>
  <Application>Microsoft Office PowerPoint</Application>
  <PresentationFormat>Экран (4:3)</PresentationFormat>
  <Paragraphs>353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Тест по  математике</vt:lpstr>
      <vt:lpstr>1. 1/2 + 1/3 =</vt:lpstr>
      <vt:lpstr>2. 1 - 1/4 =</vt:lpstr>
      <vt:lpstr>3. 2/10 ∙ 10/11 =</vt:lpstr>
      <vt:lpstr>4. 1/8 : 2/8 =</vt:lpstr>
      <vt:lpstr>5. Полное квадратное уравнение (D &gt;0) имеет</vt:lpstr>
      <vt:lpstr>6. Общий вид полного квадратного уравнения</vt:lpstr>
      <vt:lpstr>7. Полное квадратное уравнение с D&lt;0 имеет</vt:lpstr>
      <vt:lpstr>8. D находят по формуле</vt:lpstr>
      <vt:lpstr>9. Значение выражения 2a + 28 при a=15 равно</vt:lpstr>
      <vt:lpstr>10. Значение выражения 1,5a - 6 при a=10 равно</vt:lpstr>
      <vt:lpstr>11. Значение выражения 20a - 4b при a=3, b=5 равно</vt:lpstr>
      <vt:lpstr>12. Значение выражения 8a ∙ 8b при a=0, b=15 равно</vt:lpstr>
      <vt:lpstr>13. Точка А (3, 0) расположена</vt:lpstr>
      <vt:lpstr>14. Точка А (0, 5) расположена</vt:lpstr>
      <vt:lpstr>15. Точка А (0, 0) расположена</vt:lpstr>
      <vt:lpstr>16. Графиком линейной функции является</vt:lpstr>
      <vt:lpstr>17. При решении неравенств бесконечность ограничивается</vt:lpstr>
      <vt:lpstr>18. Решением неравенства  x + 3 &gt; 0 является</vt:lpstr>
      <vt:lpstr>19. Решением неравенства  x + 3 &lt; 0 является</vt:lpstr>
      <vt:lpstr>20. Решением неравенства  x + 3 ≤ 0 является</vt:lpstr>
      <vt:lpstr>21. Градусная мера окружности равна</vt:lpstr>
      <vt:lpstr>22. Градусная мера треугольника равна</vt:lpstr>
      <vt:lpstr>23. В окружности, где d – диаметр, r - радиус</vt:lpstr>
      <vt:lpstr>24. Градусная мера развернутого угла равна</vt:lpstr>
      <vt:lpstr>25. Градусная мера прямого угла равна</vt:lpstr>
      <vt:lpstr>26. Сумма острых углов прямоугольного треугольника равна</vt:lpstr>
      <vt:lpstr>27. Площадь квадрата находится по формуле</vt:lpstr>
      <vt:lpstr>28. Периметр квадрата находится по формуле</vt:lpstr>
      <vt:lpstr>29. Обыкновенная дробь 1/10 равна</vt:lpstr>
      <vt:lpstr>30. Обыкновенная дробь 3/100 равна</vt:lpstr>
      <vt:lpstr>31. 3% от 200 равны</vt:lpstr>
      <vt:lpstr>32. 50% от 300 равны</vt:lpstr>
      <vt:lpstr>33. 1% - это</vt:lpstr>
      <vt:lpstr>34. Продукт стоит 100 руб., сколько он будет стоить со скидкой в 25%</vt:lpstr>
      <vt:lpstr>35. Расстояние находят по формуле</vt:lpstr>
      <vt:lpstr>36. Скорость измеряется в</vt:lpstr>
      <vt:lpstr>37. При нахождении вероятности случайного события используется действие</vt:lpstr>
      <vt:lpstr>38. У любой трапеции боковые стороны равны</vt:lpstr>
      <vt:lpstr>39. Сумма углов равнобедренного треугольника равна 270◦</vt:lpstr>
      <vt:lpstr>40. Любые два равносторонних треугольника подобны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Admin</cp:lastModifiedBy>
  <cp:revision>53</cp:revision>
  <dcterms:created xsi:type="dcterms:W3CDTF">2014-11-21T11:00:06Z</dcterms:created>
  <dcterms:modified xsi:type="dcterms:W3CDTF">2024-01-24T12:14:48Z</dcterms:modified>
</cp:coreProperties>
</file>