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6" r:id="rId2"/>
    <p:sldId id="272" r:id="rId3"/>
    <p:sldId id="270" r:id="rId4"/>
    <p:sldId id="260" r:id="rId5"/>
    <p:sldId id="273" r:id="rId6"/>
    <p:sldId id="262" r:id="rId7"/>
    <p:sldId id="263" r:id="rId8"/>
    <p:sldId id="264" r:id="rId9"/>
    <p:sldId id="257" r:id="rId10"/>
    <p:sldId id="267" r:id="rId11"/>
    <p:sldId id="265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6C137-A48B-42DB-BF61-D823F9DB4F84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FFBD9-3BC3-4596-B6F2-0038DC660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8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98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4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396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88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9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41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3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43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1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57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93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701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1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78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1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97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1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54B42FC-57E5-4879-9C0F-EB46B003390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CA5793-003A-4FC6-B242-6A8B9BC48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9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2176994"/>
          </a:xfrm>
        </p:spPr>
        <p:txBody>
          <a:bodyPr/>
          <a:lstStyle/>
          <a:p>
            <a:r>
              <a:rPr lang="ru-RU" sz="4000" b="1" dirty="0" smtClean="0"/>
              <a:t>«Организация сюжетно </a:t>
            </a:r>
            <a:r>
              <a:rPr lang="ru-RU" sz="4000" b="1" dirty="0"/>
              <a:t>– </a:t>
            </a:r>
            <a:r>
              <a:rPr lang="ru-RU" sz="4000" b="1" dirty="0" smtClean="0"/>
              <a:t>ролевой игры </a:t>
            </a:r>
            <a:r>
              <a:rPr lang="ru-RU" sz="4000" b="1" dirty="0"/>
              <a:t>в подготовительной группе»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i="1" dirty="0"/>
              <a:t>(из личного опыта</a:t>
            </a:r>
            <a:r>
              <a:rPr lang="ru-RU" sz="4000" i="1" dirty="0" smtClean="0"/>
              <a:t>)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80451" y="71735"/>
            <a:ext cx="7830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«Центр развития ребенка» – детский сад «Сказка»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93213" y="5966349"/>
            <a:ext cx="56140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Воспитатель: Рогачова А.И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4204" y="330198"/>
            <a:ext cx="6730779" cy="1303867"/>
          </a:xfrm>
        </p:spPr>
        <p:txBody>
          <a:bodyPr/>
          <a:lstStyle/>
          <a:p>
            <a:r>
              <a:rPr lang="ru-RU" dirty="0" smtClean="0"/>
              <a:t>«Пожар на кухне»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193" y="2187706"/>
            <a:ext cx="4429125" cy="3321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518583"/>
            <a:ext cx="4220486" cy="3165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7060" y="2930855"/>
            <a:ext cx="3744910" cy="2808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54" y="3207276"/>
            <a:ext cx="4000500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277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34" y="3500520"/>
            <a:ext cx="4002266" cy="300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21067" y="515661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«Медицинская сестра. </a:t>
            </a:r>
            <a:br>
              <a:rPr lang="ru-RU" dirty="0" smtClean="0"/>
            </a:br>
            <a:r>
              <a:rPr lang="ru-RU" dirty="0" smtClean="0"/>
              <a:t>Врач»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652" y="2310859"/>
            <a:ext cx="3930650" cy="2947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869" y="1592138"/>
            <a:ext cx="3930652" cy="2947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5337" y="3527376"/>
            <a:ext cx="3930650" cy="2947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0508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3012" y="514843"/>
            <a:ext cx="9601196" cy="1303867"/>
          </a:xfrm>
        </p:spPr>
        <p:txBody>
          <a:bodyPr/>
          <a:lstStyle/>
          <a:p>
            <a:r>
              <a:rPr lang="ru-RU" dirty="0" smtClean="0"/>
              <a:t>«Полицейский»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31" y="514843"/>
            <a:ext cx="4423833" cy="331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1" y="1566004"/>
            <a:ext cx="3930650" cy="2947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62" y="3039998"/>
            <a:ext cx="4562475" cy="3421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479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018" y="520169"/>
            <a:ext cx="4133846" cy="1303867"/>
          </a:xfrm>
        </p:spPr>
        <p:txBody>
          <a:bodyPr/>
          <a:lstStyle/>
          <a:p>
            <a:r>
              <a:rPr lang="ru-RU" dirty="0" smtClean="0"/>
              <a:t>«Салон красоты»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3031" y="1402755"/>
            <a:ext cx="5240341" cy="3930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935" y="2464990"/>
            <a:ext cx="5127626" cy="3845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24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Новый проек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053" y="574509"/>
            <a:ext cx="9875893" cy="5554525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8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Новый проект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83" y="681490"/>
            <a:ext cx="9916433" cy="5577326"/>
          </a:xfrm>
        </p:spPr>
      </p:pic>
    </p:spTree>
    <p:extLst>
      <p:ext uri="{BB962C8B-B14F-4D97-AF65-F5344CB8AC3E}">
        <p14:creationId xmlns:p14="http://schemas.microsoft.com/office/powerpoint/2010/main" val="13561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585" y="971246"/>
            <a:ext cx="10466615" cy="1303867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Основной </a:t>
            </a:r>
            <a:r>
              <a:rPr lang="ru-RU" sz="2800" b="1" dirty="0"/>
              <a:t>целью</a:t>
            </a:r>
            <a:r>
              <a:rPr lang="ru-RU" sz="2800" dirty="0"/>
              <a:t> развития сюжетно – ролевой игры</a:t>
            </a:r>
            <a:br>
              <a:rPr lang="ru-RU" sz="2800" dirty="0"/>
            </a:br>
            <a:r>
              <a:rPr lang="ru-RU" sz="2800" dirty="0"/>
              <a:t>является развитие свободной творческой личности </a:t>
            </a:r>
            <a:r>
              <a:rPr lang="ru-RU" sz="2800" dirty="0" smtClean="0"/>
              <a:t>ребенка, которое определяется </a:t>
            </a:r>
            <a:r>
              <a:rPr lang="ru-RU" sz="2800" dirty="0"/>
              <a:t>задачами развития и задачами </a:t>
            </a:r>
            <a:r>
              <a:rPr lang="ru-RU" sz="2800" dirty="0" smtClean="0"/>
              <a:t>исследовательской деятельности детей</a:t>
            </a:r>
            <a:r>
              <a:rPr lang="ru-RU" sz="2800" dirty="0"/>
              <a:t>.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556931"/>
            <a:ext cx="10591800" cy="36479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Задачи развития: </a:t>
            </a:r>
          </a:p>
          <a:p>
            <a:r>
              <a:rPr lang="ru-RU" dirty="0" smtClean="0"/>
              <a:t>Обеспечение </a:t>
            </a:r>
            <a:r>
              <a:rPr lang="ru-RU" dirty="0"/>
              <a:t>психологического благополучия и здоровья детей;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Развитие познавательных способностей; 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творческого воображения; 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творческого мышления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коммуникативных навыков.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Задачи </a:t>
            </a:r>
            <a:r>
              <a:rPr lang="ru-RU" b="1" dirty="0"/>
              <a:t>исследовательской деятельности: </a:t>
            </a:r>
          </a:p>
          <a:p>
            <a:r>
              <a:rPr lang="ru-RU" dirty="0" smtClean="0"/>
              <a:t>Вхождение </a:t>
            </a:r>
            <a:r>
              <a:rPr lang="ru-RU" dirty="0"/>
              <a:t>детей в проблемную игровую ситуацию (ведущая роль педагога); </a:t>
            </a:r>
            <a:endParaRPr lang="ru-RU" dirty="0" smtClean="0"/>
          </a:p>
          <a:p>
            <a:r>
              <a:rPr lang="ru-RU" dirty="0" smtClean="0"/>
              <a:t>Активизация </a:t>
            </a:r>
            <a:r>
              <a:rPr lang="ru-RU" dirty="0"/>
              <a:t>желания искать пути разрешения проблемной ситуации (вместе с педагогом</a:t>
            </a:r>
            <a:r>
              <a:rPr lang="ru-RU" dirty="0" smtClean="0"/>
              <a:t>);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начальных предпосылок исследовательской деятельности (практические опыты).</a:t>
            </a:r>
          </a:p>
        </p:txBody>
      </p:sp>
    </p:spTree>
    <p:extLst>
      <p:ext uri="{BB962C8B-B14F-4D97-AF65-F5344CB8AC3E}">
        <p14:creationId xmlns:p14="http://schemas.microsoft.com/office/powerpoint/2010/main" val="34214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340" y="1291630"/>
            <a:ext cx="5484707" cy="411353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98" y="1497725"/>
            <a:ext cx="5717626" cy="42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3997" y="1409458"/>
            <a:ext cx="5400625" cy="40504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73" y="1352001"/>
            <a:ext cx="5553841" cy="41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601132"/>
            <a:ext cx="1828798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«Семья»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7627"/>
            <a:ext cx="5791200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2088" y="1365515"/>
            <a:ext cx="5499099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306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93" y="2081740"/>
            <a:ext cx="5422900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5" y="703129"/>
            <a:ext cx="5248275" cy="3936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934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27" y="686855"/>
            <a:ext cx="9601196" cy="1303867"/>
          </a:xfrm>
        </p:spPr>
        <p:txBody>
          <a:bodyPr/>
          <a:lstStyle/>
          <a:p>
            <a:r>
              <a:rPr lang="ru-RU" dirty="0" smtClean="0"/>
              <a:t>«Супермаркет»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111" y="2290763"/>
            <a:ext cx="5372105" cy="4029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2" y="2514598"/>
            <a:ext cx="5486402" cy="4114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811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355196"/>
            <a:ext cx="5753103" cy="4314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84" y="1431395"/>
            <a:ext cx="5549902" cy="4162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1764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45</TotalTime>
  <Words>123</Words>
  <Application>Microsoft Office PowerPoint</Application>
  <PresentationFormat>Широкоэкранный</PresentationFormat>
  <Paragraphs>21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Garamond</vt:lpstr>
      <vt:lpstr>Натуральные материалы</vt:lpstr>
      <vt:lpstr>«Организация сюжетно – ролевой игры в подготовительной группе»  (из личного опыта)</vt:lpstr>
      <vt:lpstr>Презентация PowerPoint</vt:lpstr>
      <vt:lpstr>Основной целью развития сюжетно – ролевой игры является развитие свободной творческой личности ребенка, которое определяется задачами развития и задачами исследовательской деятельности детей.  </vt:lpstr>
      <vt:lpstr>Презентация PowerPoint</vt:lpstr>
      <vt:lpstr>Презентация PowerPoint</vt:lpstr>
      <vt:lpstr>«Семья» </vt:lpstr>
      <vt:lpstr>Презентация PowerPoint</vt:lpstr>
      <vt:lpstr>«Супермаркет»</vt:lpstr>
      <vt:lpstr>Презентация PowerPoint</vt:lpstr>
      <vt:lpstr>«Пожар на кухне» </vt:lpstr>
      <vt:lpstr>«Медицинская сестра.  Врач» </vt:lpstr>
      <vt:lpstr>«Полицейский»</vt:lpstr>
      <vt:lpstr>«Салон красоты» 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«Сюжетно – ролевая игра в подготовительной группе»  (из личного опыта)</dc:title>
  <dc:creator>Пользователь</dc:creator>
  <cp:lastModifiedBy>Сказка</cp:lastModifiedBy>
  <cp:revision>8</cp:revision>
  <dcterms:created xsi:type="dcterms:W3CDTF">2023-02-16T13:43:24Z</dcterms:created>
  <dcterms:modified xsi:type="dcterms:W3CDTF">2023-02-21T06:24:55Z</dcterms:modified>
</cp:coreProperties>
</file>