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3" r:id="rId5"/>
    <p:sldId id="266" r:id="rId6"/>
    <p:sldId id="280" r:id="rId7"/>
    <p:sldId id="283" r:id="rId8"/>
    <p:sldId id="268" r:id="rId9"/>
    <p:sldId id="270" r:id="rId10"/>
    <p:sldId id="272" r:id="rId11"/>
    <p:sldId id="273" r:id="rId12"/>
    <p:sldId id="294" r:id="rId13"/>
    <p:sldId id="274" r:id="rId14"/>
    <p:sldId id="276" r:id="rId15"/>
    <p:sldId id="30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40" autoAdjust="0"/>
    <p:restoredTop sz="94660"/>
  </p:normalViewPr>
  <p:slideViewPr>
    <p:cSldViewPr snapToGrid="0">
      <p:cViewPr varScale="1">
        <p:scale>
          <a:sx n="77" d="100"/>
          <a:sy n="77" d="100"/>
        </p:scale>
        <p:origin x="3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7F8CC-C7C2-422B-958B-23BA63F13D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5085" y="832981"/>
            <a:ext cx="8795903" cy="2977017"/>
          </a:xfrm>
        </p:spPr>
        <p:txBody>
          <a:bodyPr>
            <a:normAutofit/>
          </a:bodyPr>
          <a:lstStyle/>
          <a:p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детский сад № 33 г. Ельца </a:t>
            </a:r>
            <a:b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дошкольник в мире профессий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8265A19-114D-45AB-BDD4-CA0288CB5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1" y="3886200"/>
            <a:ext cx="8795903" cy="2138819"/>
          </a:xfrm>
        </p:spPr>
        <p:txBody>
          <a:bodyPr>
            <a:noAutofit/>
          </a:bodyPr>
          <a:lstStyle/>
          <a:p>
            <a:pPr algn="r"/>
            <a:r>
              <a:rPr lang="ru-RU" sz="16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ru-RU" sz="16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высшей </a:t>
            </a:r>
          </a:p>
          <a:p>
            <a:pPr algn="r"/>
            <a:r>
              <a:rPr lang="ru-RU" sz="1600" b="1" cap="none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</a:t>
            </a:r>
          </a:p>
          <a:p>
            <a:pPr algn="r"/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Саввина </a:t>
            </a:r>
            <a:r>
              <a:rPr lang="ru-RU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Н.п</a:t>
            </a:r>
            <a:r>
              <a:rPr lang="ru-RU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4193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C4D0C-871F-41E5-B911-798142DEB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719" y="109989"/>
            <a:ext cx="10346497" cy="1249249"/>
          </a:xfrm>
        </p:spPr>
        <p:txBody>
          <a:bodyPr>
            <a:normAutofit/>
          </a:bodyPr>
          <a:lstStyle/>
          <a:p>
            <a:r>
              <a:rPr lang="ru-RU" sz="28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 помогает детям погрузиться в мир игры, формирует представления об использовании тех или иных предметов, об их предназначении</a:t>
            </a:r>
            <a:r>
              <a:rPr lang="ru-RU" sz="2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445" y="1496958"/>
            <a:ext cx="3359660" cy="24286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735" y="3330848"/>
            <a:ext cx="2543064" cy="31840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AA2BD9-6C98-4430-BF2B-FA9E8F455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10" y="2135941"/>
            <a:ext cx="2488499" cy="33203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025AAA-7E02-4F7F-9A89-6689B900F8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4873" y="1452799"/>
            <a:ext cx="2784953" cy="37560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B77B6B4-8527-4DD8-A5C8-77A96D291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522" y="4086259"/>
            <a:ext cx="3300583" cy="247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69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68710-37CF-46E7-B5B5-2AA8BAE56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827" y="618517"/>
            <a:ext cx="9677285" cy="571091"/>
          </a:xfrm>
        </p:spPr>
        <p:txBody>
          <a:bodyPr>
            <a:normAutofit fontScale="90000"/>
          </a:bodyPr>
          <a:lstStyle/>
          <a:p>
            <a:r>
              <a:rPr lang="ru-RU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 Школа»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BE5EDB-B500-4EA7-9F39-ADCD02E0B8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55" y="1118587"/>
            <a:ext cx="10625818" cy="119848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игра </a:t>
            </a:r>
            <a:r>
              <a:rPr lang="ru-RU" sz="24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дает возможность</a:t>
            </a:r>
            <a:r>
              <a:rPr lang="ru-RU" sz="24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узнать, что такое урок, как принято обращаться к учителю, как самому собрать ранец, что такое перемена. Дети получают возможность побыть в роли учителя и ученика</a:t>
            </a:r>
            <a:r>
              <a:rPr lang="ru-RU" sz="2400" cap="none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</a:p>
          <a:p>
            <a:pPr marL="0" indent="0" algn="ctr">
              <a:buNone/>
            </a:pP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0E187B-F40A-4247-B8FD-1D77524E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392" y="2817141"/>
            <a:ext cx="4309077" cy="32342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4FAC5E-C58D-4A94-975B-5039276B8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309" y="2632819"/>
            <a:ext cx="2826831" cy="381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90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B87E0-B5A1-4549-9AE8-3A23DCAFE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86" y="136814"/>
            <a:ext cx="10226040" cy="614748"/>
          </a:xfrm>
        </p:spPr>
        <p:txBody>
          <a:bodyPr>
            <a:normAutofit/>
          </a:bodyPr>
          <a:lstStyle/>
          <a:p>
            <a:r>
              <a:rPr lang="ru-RU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«Больница»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A4E48-A685-44D5-9845-345523A71C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832" y="751562"/>
            <a:ext cx="7665929" cy="2154476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и</a:t>
            </a:r>
            <a:r>
              <a:rPr lang="ru-RU" sz="24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 направлена на знакомство с медицинскими профессиями, формирования потребности вести здоровый образ жизни, соблюдать правила гигиены. В ходе игры ребята используют собственный опыт общения с медработниками.   </a:t>
            </a:r>
            <a:r>
              <a:rPr lang="ru-RU" sz="2400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ru-RU" sz="2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F80E22-80C0-43FE-92BE-8DA7FEC3E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902" y="1260586"/>
            <a:ext cx="3134304" cy="39173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0E6B4D-041C-4334-81C5-1B16003AC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50" y="2824267"/>
            <a:ext cx="2844034" cy="38396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EB7DD8-A986-4870-B631-0EC66DF24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441" y="3219262"/>
            <a:ext cx="4145919" cy="310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53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E5143-834D-4E0E-9284-1BCA2830B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7551" y="200416"/>
            <a:ext cx="9933140" cy="814192"/>
          </a:xfrm>
        </p:spPr>
        <p:txBody>
          <a:bodyPr>
            <a:normAutofit/>
          </a:bodyPr>
          <a:lstStyle/>
          <a:p>
            <a:r>
              <a:rPr lang="ru-RU" sz="28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«Библиотека»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7A7140-18D0-4C76-9463-85CE578CD4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81443" y="1014608"/>
            <a:ext cx="3784278" cy="5437217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 рассчитана на формирование у детей интереса к книгам, развитие потребности читать, умения бережно обращаться с книгами, дает представление о профессии библиотекаря.    Дети разыгрывают обращение к библиотекарю, учатся «лечить» книжки, делать к ним закладки ,выбирают книги, оформляют формуляры читателям, работают с картотекой.    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091B73-F9C5-4BCF-9C58-F218E33B0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84" y="1597328"/>
            <a:ext cx="3272837" cy="42717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C607B5-4DF5-43D2-A071-1C3AF88D2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4473" y="1195312"/>
            <a:ext cx="3668467" cy="467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85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DCF00-D4CF-4009-ACF0-BA729CDF9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26" y="64208"/>
            <a:ext cx="10019242" cy="1693572"/>
          </a:xfrm>
        </p:spPr>
        <p:txBody>
          <a:bodyPr>
            <a:noAutofit/>
          </a:bodyPr>
          <a:lstStyle/>
          <a:p>
            <a:r>
              <a:rPr lang="ru-RU" sz="24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Сфера обслуживания сюжетно – ролевые игры </a:t>
            </a:r>
            <a:br>
              <a:rPr lang="ru-RU" sz="24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«Кафе», «Парикмахерская», «Ателье», «Почта», «Магазин» </a:t>
            </a:r>
            <a:endParaRPr lang="ru-RU" sz="2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B3A457-186C-4AD8-B7D8-125E92477B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5781" y="1337728"/>
            <a:ext cx="8104339" cy="141799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этих игр – формирование представлений о профессиях в сфере обслуживания, развитие культуры поведения в общественных местах, воспитание уважение и интереса к труду.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CB2776-3490-4BA4-AB07-A175E6269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0777" y="1337728"/>
            <a:ext cx="2542784" cy="33871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301396-07B4-44FB-90F9-3227F16E7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5329" y="2704554"/>
            <a:ext cx="2542784" cy="34620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E25C0A-C4EE-47AC-928A-5AFADEFAC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7925" y="2704554"/>
            <a:ext cx="2644740" cy="35674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8BCBF4-4666-4981-AFCA-E365E4770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2" y="3429000"/>
            <a:ext cx="3124909" cy="234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42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81CC72A-D123-4900-B919-412BFBC40BE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5" y="2329514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20201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B5B91-8052-4740-A97E-633AAA8DC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7237" y="468206"/>
            <a:ext cx="10301197" cy="1498380"/>
          </a:xfrm>
        </p:spPr>
        <p:txBody>
          <a:bodyPr>
            <a:noAutofit/>
          </a:bodyPr>
          <a:lstStyle/>
          <a:p>
            <a:pPr lvl="0" algn="just">
              <a:lnSpc>
                <a:spcPct val="120000"/>
              </a:lnSpc>
              <a:spcBef>
                <a:spcPts val="1000"/>
              </a:spcBef>
              <a:buClr>
                <a:prstClr val="black"/>
              </a:buClr>
            </a:pPr>
            <a:br>
              <a:rPr lang="ru-RU" sz="3200" b="1" dirty="0">
                <a:solidFill>
                  <a:srgbClr val="7030A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7030A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7030A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7030A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7030A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7030A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3200" b="1" dirty="0">
                <a:solidFill>
                  <a:srgbClr val="7030A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cap="none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жизни каждого человека профессиональная деятельность занимает важное место. С первых шагов ребенка родители задумываются о его будущем, внимательно следят за интересами и склонностями своего ребенка, стараясь предопределить его профессиональную судьбу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400" b="1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ДОУ формирование представлений о мире труда и профессий осуществляется недостаточно целенаправленно и систематически, так как перед дошкольниками не стоит проблема выбора профессии.</a:t>
            </a:r>
            <a:r>
              <a:rPr lang="ru-RU" sz="2400" b="1" cap="none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Представления о профессиях у ребенка ограничены его пока небогатым жизненным опытом – работа мамы и папы, воспитателя в детском саду, профессии летчика, милиционера, продавца, но и об этих так или иначе знакомых профессиях дети знают, как правило, мало и весьма поверхностно.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19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44CDD7-29AE-4494-906E-7755E6DF89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843379"/>
            <a:ext cx="10376516" cy="57202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познает мир через игру.   </a:t>
            </a:r>
            <a:r>
              <a:rPr lang="ru-RU" sz="2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Сюжетно-ролевая игра – не только ведущая деятельность дошкольника, но и необходимое средство реализации задач ранней профориентации. </a:t>
            </a:r>
            <a:r>
              <a:rPr lang="ru-RU" sz="2600" b="1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Воспитателю</a:t>
            </a:r>
            <a:r>
              <a:rPr lang="ru-RU" sz="26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необходимо научить ребёнка переводить знания, полученные из разных источников в сюжеты игр. Для этого нужно помочь детям определить содержание предстоящей игры, последовательность событий, игровые действия, а также персонажей и их взаимодействие. В процессе профориентационной сюжетно-ролевой игры имитируются производственные сюжеты, ситуации, профессиональная социальная среда, модели профессионального поведения, модели межличностных профессиональных отношений.</a:t>
            </a:r>
            <a:r>
              <a:rPr lang="ru-RU" sz="26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b="1" cap="none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1511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669CCAE-A018-42DD-9407-BF40277BAE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0833" y="300625"/>
            <a:ext cx="11348581" cy="139038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дошкольном возрасте у детей  </a:t>
            </a:r>
            <a:r>
              <a:rPr lang="ru-RU" sz="24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 приобретают социальный характер. Ребенок  примеряет на себя разные социальные роли, копирует взрослых, приобретает опыт общения. </a:t>
            </a:r>
            <a:r>
              <a:rPr lang="ru-RU" sz="24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Сюжетно ролевые игры являются зеркалом взаимоотношений окружающих взрослых. </a:t>
            </a:r>
            <a:endParaRPr lang="ru-RU" sz="2400" b="1" cap="none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22" y="3000874"/>
            <a:ext cx="2670290" cy="304161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248E4F-69CC-4B15-AF76-4AB558EC7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879" y="2413887"/>
            <a:ext cx="3163286" cy="24766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31D429-896A-4CBB-A52B-E811637A5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835" y="2229893"/>
            <a:ext cx="2283330" cy="304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21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5E239-E920-4D47-8EB5-2900E2F2E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5" y="651353"/>
            <a:ext cx="5306437" cy="1327759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b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Чаще всего в группах возникают конфликты из-за распределения ролей, из-за нежелания принимать в игру того, кто ранее не справлялся со своей ролью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 старается убедить ребенка в его способностях, учить быть толерантным и терпимым, помогает развитию чувства взаимопомощи и поддержки.</a:t>
            </a:r>
            <a:br>
              <a:rPr lang="ru-RU" sz="2400" b="1" cap="none" dirty="0"/>
            </a:b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kumimoji="0" lang="ru-RU" sz="2000" b="0" i="0" u="none" strike="noStrike" kern="1200" cap="all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66E61A-4B20-4F53-9F07-9E46E6CF0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2"/>
          <a:stretch/>
        </p:blipFill>
        <p:spPr>
          <a:xfrm>
            <a:off x="1069310" y="3016541"/>
            <a:ext cx="2918563" cy="297320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D70489F-287C-4C99-BBD1-AD0B4796854B}"/>
              </a:ext>
            </a:extLst>
          </p:cNvPr>
          <p:cNvSpPr/>
          <p:nvPr/>
        </p:nvSpPr>
        <p:spPr>
          <a:xfrm>
            <a:off x="4747364" y="5298510"/>
            <a:ext cx="69953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сюжетно - ролевой игре мы тщательно  продумываем инвентарь игры, который бы давал ребенку проявить фантазию, воображение, находчивость</a:t>
            </a:r>
            <a:r>
              <a:rPr lang="ru-RU" sz="2000" dirty="0"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972B02-A2C1-4640-8427-ADA6F3DB7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083" y="3016541"/>
            <a:ext cx="2826326" cy="21206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2D55D4-FF29-4043-AC80-FFC94C6275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715" y="738171"/>
            <a:ext cx="3805068" cy="285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50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C4909-E178-4253-BAD4-B108E505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087" y="132773"/>
            <a:ext cx="4246636" cy="1072571"/>
          </a:xfrm>
        </p:spPr>
        <p:txBody>
          <a:bodyPr>
            <a:normAutofit/>
          </a:bodyPr>
          <a:lstStyle/>
          <a:p>
            <a:r>
              <a:rPr lang="ru-RU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«Парикмахерская»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277CDE-4148-4607-B24A-5B05D273D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6764" y="1795277"/>
            <a:ext cx="3216344" cy="24122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A6F699-74B4-476A-A1A4-1051B2C05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454" y="669058"/>
            <a:ext cx="3860376" cy="289315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33DC6F8-3A81-42B9-9537-831CA64CB0BB}"/>
              </a:ext>
            </a:extLst>
          </p:cNvPr>
          <p:cNvSpPr/>
          <p:nvPr/>
        </p:nvSpPr>
        <p:spPr>
          <a:xfrm>
            <a:off x="9269260" y="766247"/>
            <a:ext cx="2129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«Кухня»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EA960F-AB19-4F9B-95F5-C330A4F3D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148" y="3750099"/>
            <a:ext cx="3743268" cy="2810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B96253-1B19-4C23-8716-C911854D7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660" y="3702239"/>
            <a:ext cx="3743268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26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ACE2FF-E4CD-4DD6-BA64-08A96A62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24691"/>
            <a:ext cx="10364451" cy="789709"/>
          </a:xfrm>
        </p:spPr>
        <p:txBody>
          <a:bodyPr>
            <a:normAutofit/>
          </a:bodyPr>
          <a:lstStyle/>
          <a:p>
            <a:r>
              <a:rPr lang="ru-RU" sz="3200" b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«Школа», «Мастерская», «Почта», «Ателье»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DB4DB9-65E4-47BE-9497-0784C7911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4" y="874433"/>
            <a:ext cx="3271190" cy="24533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693112-E52C-4DE5-970C-788668F0B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041" y="3429000"/>
            <a:ext cx="3878893" cy="29091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901E38-8CF5-44AE-A640-23C58E29E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7429" y="874433"/>
            <a:ext cx="3368332" cy="252396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C4F642-DDAC-4235-A4D5-BA7E8BCDC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314" y="3417684"/>
            <a:ext cx="3878893" cy="290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37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4A63EE-B420-4EF8-9B1D-445226F41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166" y="187891"/>
            <a:ext cx="4734837" cy="1607849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b="1" cap="none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своей работе </a:t>
            </a:r>
            <a:r>
              <a:rPr lang="ru-RU" sz="24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используем игрушечные имитации настоящих бытовых предметов: посуды, инструментов, бытовой техники.</a:t>
            </a:r>
            <a:endParaRPr lang="ru-RU" sz="2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200E20-CEA9-4272-A6CA-AC20C6F26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53" y="1910475"/>
            <a:ext cx="2599026" cy="3465368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C4ACCF8A-17F0-4F79-93D2-3D12B9961BF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724348" y="4254763"/>
            <a:ext cx="2989547" cy="224216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97C3724-E005-4D3B-9027-3126E841ED83}"/>
              </a:ext>
            </a:extLst>
          </p:cNvPr>
          <p:cNvSpPr/>
          <p:nvPr/>
        </p:nvSpPr>
        <p:spPr>
          <a:xfrm>
            <a:off x="7297453" y="187891"/>
            <a:ext cx="40333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Обязательно задействуем игрушки, олицетворяющие определенных персонажей: кукол, животных.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11094F-A755-45AA-9E71-6A6047156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03" y="1889939"/>
            <a:ext cx="3168902" cy="256392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226867-A8D4-4961-A84B-15DDCF018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984" y="4090641"/>
            <a:ext cx="3205837" cy="240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7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1B7A83-9486-4298-833E-17D35EE71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15" y="200417"/>
            <a:ext cx="4990909" cy="1965962"/>
          </a:xfrm>
        </p:spPr>
        <p:txBody>
          <a:bodyPr>
            <a:noAutofit/>
          </a:bodyPr>
          <a:lstStyle/>
          <a:p>
            <a:pPr algn="just"/>
            <a:r>
              <a:rPr lang="ru-RU" sz="2400" b="1" cap="none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группах обязательно присутствуют элементы гардероба или профессиональные предметы: халат врача, указка воспитателя, фартук официанта, колпак повара и т.д.</a:t>
            </a:r>
            <a:endParaRPr lang="ru-RU" sz="2400" b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7D9091C-0504-4D72-918F-31FA2A0AA00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0678" y="2198697"/>
            <a:ext cx="2970758" cy="23375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216FF2E-8EF7-4441-8AD3-DDEAA99A9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778" y="4395439"/>
            <a:ext cx="3133340" cy="23500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FCA3062-C149-45F8-B7B0-171070D0AA12}"/>
              </a:ext>
            </a:extLst>
          </p:cNvPr>
          <p:cNvSpPr/>
          <p:nvPr/>
        </p:nvSpPr>
        <p:spPr>
          <a:xfrm>
            <a:off x="6250487" y="313150"/>
            <a:ext cx="54529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Интерьер игрового пространства создаём с помощью игрушек – маркеров: игрушечная палатка, кухонная мебель, детская доска и т.д.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2D1B57-ABE5-407D-8F15-7546F32B3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011" y="2166379"/>
            <a:ext cx="2970758" cy="22290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A45C0E-C19B-4096-87F4-78842EFF3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726" y="3429000"/>
            <a:ext cx="2970758" cy="320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0104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5617</TotalTime>
  <Words>642</Words>
  <Application>Microsoft Office PowerPoint</Application>
  <PresentationFormat>Широкоэкранный</PresentationFormat>
  <Paragraphs>27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Georgia</vt:lpstr>
      <vt:lpstr>Times New Roman</vt:lpstr>
      <vt:lpstr>Tw Cen MT</vt:lpstr>
      <vt:lpstr>Капля</vt:lpstr>
      <vt:lpstr>МБДОУ детский сад № 33 г. Ельца   Современный дошкольник в мире профессий</vt:lpstr>
      <vt:lpstr>       В жизни каждого человека профессиональная деятельность занимает важное место. С первых шагов ребенка родители задумываются о его будущем, внимательно следят за интересами и склонностями своего ребенка, стараясь предопределить его профессиональную судьбу. В ДОУ формирование представлений о мире труда и профессий осуществляется недостаточно целенаправленно и систематически, так как перед дошкольниками не стоит проблема выбора профессии. Представления о профессиях у ребенка ограничены его пока небогатым жизненным опытом – работа мамы и папы, воспитателя в детском саду, профессии летчика, милиционера, продавца, но и об этих так или иначе знакомых профессиях дети знают, как правило, мало и весьма поверхностно.</vt:lpstr>
      <vt:lpstr>Презентация PowerPoint</vt:lpstr>
      <vt:lpstr>Презентация PowerPoint</vt:lpstr>
      <vt:lpstr>    Чаще всего в группах возникают конфликты из-за распределения ролей, из-за нежелания принимать в игру того, кто ранее не справлялся со своей ролью. Воспитатель старается убедить ребенка в его способностях, учить быть толерантным и терпимым, помогает развитию чувства взаимопомощи и поддержки.   </vt:lpstr>
      <vt:lpstr>«Парикмахерская»</vt:lpstr>
      <vt:lpstr>«Школа», «Мастерская», «Почта», «Ателье»</vt:lpstr>
      <vt:lpstr>В своей работе используем игрушечные имитации настоящих бытовых предметов: посуды, инструментов, бытовой техники.</vt:lpstr>
      <vt:lpstr>В группах обязательно присутствуют элементы гардероба или профессиональные предметы: халат врача, указка воспитателя, фартук официанта, колпак повара и т.д.</vt:lpstr>
      <vt:lpstr>Оборудование помогает детям погрузиться в мир игры, формирует представления об использовании тех или иных предметов, об их предназначении.</vt:lpstr>
      <vt:lpstr>Сюжетно-ролевая игра « Школа»</vt:lpstr>
      <vt:lpstr>Сюжетно-ролевая игра «Больница»</vt:lpstr>
      <vt:lpstr>Сюжетно-ролевая игра «Библиотека»</vt:lpstr>
      <vt:lpstr>Сфера обслуживания сюжетно – ролевые игры  «Кафе», «Парикмахерская», «Ателье», «Почта», «Магазин»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СОВРЕМЕННЫЙ ДОШКОЛЬНИК В МИРЕ ПРОФЕССИЙ</dc:title>
  <dc:creator>Admin</dc:creator>
  <cp:lastModifiedBy>Admin</cp:lastModifiedBy>
  <cp:revision>55</cp:revision>
  <dcterms:created xsi:type="dcterms:W3CDTF">2021-01-21T10:15:06Z</dcterms:created>
  <dcterms:modified xsi:type="dcterms:W3CDTF">2024-01-10T19:07:22Z</dcterms:modified>
</cp:coreProperties>
</file>