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6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6273F4-BE95-4713-99BE-82E44C0426A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A55C0A-910F-4C40-BF49-E9EE39C07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57852" y="4857736"/>
            <a:ext cx="3286148" cy="200026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Выполнил:</a:t>
            </a:r>
          </a:p>
          <a:p>
            <a:pPr algn="l"/>
            <a:r>
              <a:rPr lang="ru-RU" sz="1600" b="1" dirty="0" smtClean="0"/>
              <a:t>ученик 1 «А» класса</a:t>
            </a:r>
          </a:p>
          <a:p>
            <a:pPr algn="l"/>
            <a:r>
              <a:rPr lang="ru-RU" sz="1600" b="1" dirty="0" smtClean="0"/>
              <a:t>МОУ «СОШ №86»</a:t>
            </a:r>
          </a:p>
          <a:p>
            <a:pPr algn="l"/>
            <a:r>
              <a:rPr lang="ru-RU" sz="1600" b="1" dirty="0" err="1" smtClean="0"/>
              <a:t>Шафеев</a:t>
            </a:r>
            <a:r>
              <a:rPr lang="ru-RU" sz="1600" b="1" dirty="0" smtClean="0"/>
              <a:t> Егор</a:t>
            </a:r>
          </a:p>
          <a:p>
            <a:pPr algn="l"/>
            <a:r>
              <a:rPr lang="ru-RU" sz="1600" b="1" dirty="0" smtClean="0"/>
              <a:t>руководитель:</a:t>
            </a:r>
          </a:p>
          <a:p>
            <a:pPr algn="l"/>
            <a:r>
              <a:rPr lang="ru-RU" sz="1600" b="1" dirty="0" smtClean="0"/>
              <a:t>Борисенко Светлана Александровна</a:t>
            </a:r>
          </a:p>
        </p:txBody>
      </p:sp>
      <p:pic>
        <p:nvPicPr>
          <p:cNvPr id="7" name="Рисунок 6" descr="reka-saratov-krasivo-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01" b="5101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517312" cy="1352556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i="1" dirty="0" smtClean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i="1" dirty="0" smtClean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«НАША МАТУШКА ВОЛГА»</a:t>
            </a:r>
            <a:endParaRPr lang="ru-RU" sz="4800" i="1" dirty="0">
              <a:solidFill>
                <a:srgbClr val="33C6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24" y="3501008"/>
            <a:ext cx="4115387" cy="30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50" y="3526139"/>
            <a:ext cx="4158985" cy="31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6" r="10266"/>
          <a:stretch>
            <a:fillRect/>
          </a:stretch>
        </p:blipFill>
        <p:spPr>
          <a:xfrm>
            <a:off x="395288" y="188913"/>
            <a:ext cx="3962398" cy="309607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3955"/>
            <a:ext cx="42500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15616" y="3717032"/>
            <a:ext cx="7046524" cy="6482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Саратов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Волгоград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6631" y="404664"/>
            <a:ext cx="7272808" cy="5626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/>
              </a:rPr>
              <a:t>Казань </a:t>
            </a:r>
            <a:r>
              <a:rPr lang="ru-RU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Самара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4786322"/>
            <a:ext cx="8786874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Волга – это река, которая дарила радость многим поколениям людей и я горжусь тем, что живу на этой великой реке!</a:t>
            </a:r>
            <a:endParaRPr lang="ru-RU" dirty="0"/>
          </a:p>
        </p:txBody>
      </p:sp>
      <p:pic>
        <p:nvPicPr>
          <p:cNvPr id="1030" name="Picture 6" descr="https://img-fotki.yandex.ru/get/6428/25718752.10/0_8d80f_3f150730_X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135" b="12135"/>
          <a:stretch>
            <a:fillRect/>
          </a:stretch>
        </p:blipFill>
        <p:spPr bwMode="auto">
          <a:xfrm>
            <a:off x="0" y="0"/>
            <a:ext cx="9144000" cy="457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>
          <a:xfrm>
            <a:off x="0" y="2324516"/>
            <a:ext cx="9144000" cy="45334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164307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Волга</a:t>
            </a:r>
            <a:r>
              <a:rPr lang="ru-RU" dirty="0" smtClean="0">
                <a:solidFill>
                  <a:schemeClr val="tx1"/>
                </a:solidFill>
              </a:rPr>
              <a:t> – легендарная русская река, занимающая особое место в жизни страны. Она снабжает водными ресурсами города и пахотные земли в европейской части России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reki-volgi-foto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03" b="12103"/>
          <a:stretch>
            <a:fillRect/>
          </a:stretch>
        </p:blipFill>
        <p:spPr>
          <a:xfrm>
            <a:off x="0" y="2285992"/>
            <a:ext cx="9144000" cy="45720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171451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Одна из гипотез о том, как и когда началась история реки Волга, утверждает, что река образовалась в результате поднятия уровня моря и сдвига земной коры. Это произошло около 25-30 миллионов лет назад. Другая версия относит создание реки к эпохе последних ледниковых периодов, движению ледников и таянию льда. </a:t>
            </a:r>
            <a:endParaRPr lang="ru-RU" sz="22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marka-foto-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16" r="7616"/>
          <a:stretch>
            <a:fillRect/>
          </a:stretch>
        </p:blipFill>
        <p:spPr>
          <a:xfrm>
            <a:off x="0" y="2214554"/>
            <a:ext cx="9144000" cy="46434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75432" cy="43577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 Волги есть несколько теорий происхождений ее красивого названия.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Одна идет от старославянского </a:t>
            </a:r>
            <a:r>
              <a:rPr lang="ru-RU" dirty="0" err="1" smtClean="0">
                <a:solidFill>
                  <a:schemeClr val="tx1"/>
                </a:solidFill>
              </a:rPr>
              <a:t>vòlga</a:t>
            </a:r>
            <a:r>
              <a:rPr lang="ru-RU" dirty="0" smtClean="0">
                <a:solidFill>
                  <a:schemeClr val="tx1"/>
                </a:solidFill>
              </a:rPr>
              <a:t> - влага</a:t>
            </a:r>
            <a:r>
              <a:rPr lang="ru-RU" i="1" dirty="0" smtClean="0">
                <a:solidFill>
                  <a:schemeClr val="tx1"/>
                </a:solidFill>
              </a:rPr>
              <a:t>. 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162" b="26162"/>
          <a:stretch>
            <a:fillRect/>
          </a:stretch>
        </p:blipFill>
        <p:spPr>
          <a:xfrm>
            <a:off x="0" y="3357562"/>
            <a:ext cx="9144000" cy="35004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2928958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Из других теорий достойна упоминания еще такая: название реки </a:t>
            </a:r>
            <a:r>
              <a:rPr lang="ru-RU" sz="2000" b="1" dirty="0" err="1" smtClean="0">
                <a:solidFill>
                  <a:schemeClr val="tx1"/>
                </a:solidFill>
                <a:effectLst/>
              </a:rPr>
              <a:t>балтское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, идет от искаженного </a:t>
            </a:r>
            <a:r>
              <a:rPr lang="ru-RU" sz="2000" b="1" dirty="0" err="1" smtClean="0">
                <a:solidFill>
                  <a:schemeClr val="tx1"/>
                </a:solidFill>
                <a:effectLst/>
              </a:rPr>
              <a:t>Ilga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effectLst/>
              </a:rPr>
              <a:t>Илга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длинная).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100" b="1" dirty="0" smtClean="0">
                <a:solidFill>
                  <a:schemeClr val="tx1"/>
                </a:solidFill>
                <a:effectLst/>
              </a:rPr>
            </a:br>
            <a:r>
              <a:rPr lang="ru-RU" sz="2100" b="1" dirty="0" smtClean="0">
                <a:solidFill>
                  <a:schemeClr val="tx1"/>
                </a:solidFill>
                <a:effectLst/>
              </a:rPr>
              <a:t> 	Есть и угро-финская теория происхождения названия Волги - мол, ее имя идет от слова </a:t>
            </a:r>
            <a:r>
              <a:rPr lang="ru-RU" sz="2100" b="1" dirty="0" err="1" smtClean="0">
                <a:solidFill>
                  <a:schemeClr val="tx1"/>
                </a:solidFill>
                <a:effectLst/>
              </a:rPr>
              <a:t>valge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 (белая).</a:t>
            </a:r>
            <a:br>
              <a:rPr lang="ru-RU" sz="2100" b="1" dirty="0" smtClean="0">
                <a:solidFill>
                  <a:schemeClr val="tx1"/>
                </a:solidFill>
                <a:effectLst/>
              </a:rPr>
            </a:br>
            <a:r>
              <a:rPr lang="ru-RU" sz="2100" b="1" dirty="0" smtClean="0">
                <a:effectLst/>
              </a:rPr>
              <a:t> 	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В древнеперсидских источниках не раз упоминается старинное скифское название Волги - </a:t>
            </a:r>
            <a:r>
              <a:rPr lang="ru-RU" sz="2100" b="1" dirty="0" err="1" smtClean="0">
                <a:solidFill>
                  <a:schemeClr val="tx1"/>
                </a:solidFill>
                <a:effectLst/>
              </a:rPr>
              <a:t>Ранха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 (</a:t>
            </a:r>
            <a:r>
              <a:rPr lang="ru-RU" sz="2100" b="1" dirty="0" err="1" smtClean="0">
                <a:solidFill>
                  <a:schemeClr val="tx1"/>
                </a:solidFill>
                <a:effectLst/>
              </a:rPr>
              <a:t>Rahā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) или просто Ра - "влага". Также звали Волгу и древние греки - Ра.</a:t>
            </a:r>
            <a:br>
              <a:rPr lang="ru-RU" sz="2100" b="1" dirty="0" smtClean="0">
                <a:solidFill>
                  <a:schemeClr val="tx1"/>
                </a:solidFill>
                <a:effectLst/>
              </a:rPr>
            </a:br>
            <a:r>
              <a:rPr lang="ru-RU" sz="2100" b="1" dirty="0" smtClean="0">
                <a:solidFill>
                  <a:schemeClr val="tx1"/>
                </a:solidFill>
                <a:effectLst/>
              </a:rPr>
              <a:t>	</a:t>
            </a:r>
            <a:r>
              <a:rPr lang="ru-RU" sz="2100" b="1" dirty="0" smtClean="0">
                <a:effectLst/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А вот тюрки (татары, чуваши, казахи, башкиры) по сей день называют Волгу по своему - Итиль (</a:t>
            </a:r>
            <a:r>
              <a:rPr lang="ru-RU" sz="2100" b="1" dirty="0" err="1" smtClean="0">
                <a:solidFill>
                  <a:schemeClr val="tx1"/>
                </a:solidFill>
                <a:effectLst/>
              </a:rPr>
              <a:t>Идел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). Название это выводят из чувашского </a:t>
            </a:r>
            <a:r>
              <a:rPr lang="ru-RU" sz="2100" b="1" dirty="0" err="1" smtClean="0">
                <a:solidFill>
                  <a:schemeClr val="tx1"/>
                </a:solidFill>
                <a:effectLst/>
              </a:rPr>
              <a:t>Атӑл </a:t>
            </a:r>
            <a:r>
              <a:rPr lang="ru-RU" sz="2100" b="1" dirty="0" smtClean="0">
                <a:solidFill>
                  <a:schemeClr val="tx1"/>
                </a:solidFill>
                <a:effectLst/>
              </a:rPr>
              <a:t>- Великая Река.</a:t>
            </a:r>
            <a:endParaRPr lang="ru-RU" sz="21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26" b="9626"/>
          <a:stretch>
            <a:fillRect/>
          </a:stretch>
        </p:blipFill>
        <p:spPr>
          <a:xfrm>
            <a:off x="0" y="3214686"/>
            <a:ext cx="9144000" cy="364331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316835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effectLst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Великая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русская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река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, красавица Волга всегда служила источником вдохновения для художников,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писателей	и	поэтов.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	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Любовь к Волге русского народа настолько велика, что многие авторские песни стали народными: «Из-за острова на стрежень...» Д. Н.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Садовникова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, «Далеко, далеко степь за Волгу ушла...» У. П.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Розенгейма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, «Дубинушка» Л. Н,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Трефолева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, «Утес Стеньки Разина» А. А. Навроцкого.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урлаки на Волг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87" r="4087"/>
          <a:stretch>
            <a:fillRect/>
          </a:stretch>
        </p:blipFill>
        <p:spPr>
          <a:xfrm>
            <a:off x="0" y="1785926"/>
            <a:ext cx="9144000" cy="507207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7859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Любовь к матушке Волге нашла свое отражение в творчестве отечественных живописцев 19 века.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	При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упоминании Волги на ум приходит картина 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Ивана Репина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 «Бурлаки на Волге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».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0" b="4480"/>
          <a:stretch>
            <a:fillRect/>
          </a:stretch>
        </p:blipFill>
        <p:spPr>
          <a:xfrm>
            <a:off x="4429125" y="3143248"/>
            <a:ext cx="4714876" cy="37147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3744416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Мало кто знает, что картина с аналогичным названием есть и у А. </a:t>
            </a:r>
            <a:r>
              <a:rPr lang="ru-RU" sz="2000" b="1" dirty="0" err="1" smtClean="0">
                <a:solidFill>
                  <a:schemeClr val="tx1"/>
                </a:solidFill>
              </a:rPr>
              <a:t>Саврасова</a:t>
            </a:r>
            <a:r>
              <a:rPr lang="ru-RU" sz="2000" b="1" dirty="0" smtClean="0">
                <a:solidFill>
                  <a:schemeClr val="tx1"/>
                </a:solidFill>
              </a:rPr>
              <a:t>. Именно в его творчестве Волга занимает важное место. Это можно понять хотя бы по названию его работ: «Волга. Дали», «Спасский затон на Волге», «Ледоход на Волге», «Волга», «Вид Волги под Юрьевцем», «На Волге», «Волга. Пейзаж», «Пейзаж. Берег Волги», «Могила на Волге», «К концу лета на Волге»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 некоторые другие. Это восхищение этой рекой он передал своему ученику И. Левитану.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4464496" cy="37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https://arthive.net/res/media/img/orig/article/aac/384220@2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816424" cy="3888432"/>
          </a:xfrm>
        </p:spPr>
        <p:txBody>
          <a:bodyPr/>
          <a:lstStyle/>
          <a:p>
            <a:pPr algn="just"/>
            <a:r>
              <a:rPr lang="ru-RU" sz="2000" dirty="0" smtClean="0"/>
              <a:t>	</a:t>
            </a:r>
            <a:r>
              <a:rPr lang="ru-RU" sz="2000" b="1" dirty="0" smtClean="0"/>
              <a:t>Одни </a:t>
            </a:r>
            <a:r>
              <a:rPr lang="ru-RU" sz="2000" b="1" dirty="0"/>
              <a:t>из крупных городов, расположенных на берегах реки</a:t>
            </a:r>
            <a:r>
              <a:rPr lang="ru-RU" sz="2000" b="1" dirty="0" smtClean="0"/>
              <a:t>: Тверь, Ярославль, Кострома, Нижний </a:t>
            </a:r>
            <a:r>
              <a:rPr lang="ru-RU" sz="2000" b="1" dirty="0"/>
              <a:t>Новгород, Казань</a:t>
            </a:r>
            <a:r>
              <a:rPr lang="ru-RU" sz="2000" b="1" dirty="0" smtClean="0"/>
              <a:t>,</a:t>
            </a:r>
            <a:r>
              <a:rPr lang="ru-RU" sz="2000" b="1" dirty="0"/>
              <a:t> </a:t>
            </a:r>
            <a:r>
              <a:rPr lang="ru-RU" sz="2000" b="1" dirty="0" err="1" smtClean="0"/>
              <a:t>Ульяновск,Самара</a:t>
            </a:r>
            <a:r>
              <a:rPr lang="ru-RU" sz="2000" b="1" dirty="0"/>
              <a:t>, Саратов, </a:t>
            </a:r>
            <a:r>
              <a:rPr lang="ru-RU" sz="2000" b="1" dirty="0" smtClean="0"/>
              <a:t>Волгоград, Астрахань.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9" b="4549"/>
          <a:stretch>
            <a:fillRect/>
          </a:stretch>
        </p:blipFill>
        <p:spPr>
          <a:xfrm>
            <a:off x="4067944" y="980728"/>
            <a:ext cx="4846687" cy="554222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285728"/>
            <a:ext cx="9289032" cy="5626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На берегу Волги расположено более 87 населенных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пунктов</a:t>
            </a:r>
            <a:r>
              <a:rPr lang="ru-RU" dirty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67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«НАША МАТУШКА ВОЛГА»</vt:lpstr>
      <vt:lpstr> Волга – легендарная русская река, занимающая особое место в жизни страны. Она снабжает водными ресурсами города и пахотные земли в европейской части России</vt:lpstr>
      <vt:lpstr> Одна из гипотез о том, как и когда началась история реки Волга, утверждает, что река образовалась в результате поднятия уровня моря и сдвига земной коры. Это произошло около 25-30 миллионов лет назад. Другая версия относит создание реки к эпохе последних ледниковых периодов, движению ледников и таянию льда. </vt:lpstr>
      <vt:lpstr>У Волги есть несколько теорий происхождений ее красивого названия. Одна идет от старославянского vòlga - влага.    </vt:lpstr>
      <vt:lpstr> Из других теорий достойна упоминания еще такая: название реки балтское, идет от искаженного Ilga (Илга длинная).   Есть и угро-финская теория происхождения названия Волги - мол, ее имя идет от слова valge (белая).   В древнеперсидских источниках не раз упоминается старинное скифское название Волги - Ранха (Rahā) или просто Ра - "влага". Также звали Волгу и древние греки - Ра.   А вот тюрки (татары, чуваши, казахи, башкиры) по сей день называют Волгу по своему - Итиль (Идел). Название это выводят из чувашского Атӑл - Великая Река.</vt:lpstr>
      <vt:lpstr> Великая русская река, красавица Волга всегда служила источником вдохновения для художников, писателей и поэтов.   Любовь к Волге русского народа настолько велика, что многие авторские песни стали народными: «Из-за острова на стрежень...» Д. Н. Садовникова, «Далеко, далеко степь за Волгу ушла...» У. П. Розенгейма, «Дубинушка» Л. Н, Трефолева, «Утес Стеньки Разина» А. А. Навроцкого.</vt:lpstr>
      <vt:lpstr> Любовь к матушке Волге нашла свое отражение в творчестве отечественных живописцев 19 века.  При упоминании Волги на ум приходит картина Ивана Репина «Бурлаки на Волге».   </vt:lpstr>
      <vt:lpstr> Мало кто знает, что картина с аналогичным названием есть и у А. Саврасова. Именно в его творчестве Волга занимает важное место. Это можно понять хотя бы по названию его работ: «Волга. Дали», «Спасский затон на Волге», «Ледоход на Волге», «Волга», «Вид Волги под Юрьевцем», «На Волге», «Волга. Пейзаж», «Пейзаж. Берег Волги», «Могила на Волге», «К концу лета на Волге»  и некоторые другие. Это восхищение этой рекой он передал своему ученику И. Левитану.</vt:lpstr>
      <vt:lpstr>На берегу Волги расположено более 87 населенных пунктов.</vt:lpstr>
      <vt:lpstr>Казань                           Самара</vt:lpstr>
      <vt:lpstr>Волга – это река, которая дарила радость многим поколениям людей и я горжусь тем, что живу на этой великой реке!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Охрана труда</dc:creator>
  <cp:lastModifiedBy>Пользователь</cp:lastModifiedBy>
  <cp:revision>30</cp:revision>
  <dcterms:created xsi:type="dcterms:W3CDTF">2023-10-19T09:35:23Z</dcterms:created>
  <dcterms:modified xsi:type="dcterms:W3CDTF">2024-01-06T09:18:20Z</dcterms:modified>
</cp:coreProperties>
</file>