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7" r:id="rId10"/>
    <p:sldId id="276" r:id="rId11"/>
    <p:sldId id="278" r:id="rId12"/>
    <p:sldId id="260" r:id="rId13"/>
    <p:sldId id="261" r:id="rId14"/>
    <p:sldId id="262" r:id="rId15"/>
    <p:sldId id="263" r:id="rId16"/>
    <p:sldId id="264" r:id="rId17"/>
    <p:sldId id="267" r:id="rId18"/>
    <p:sldId id="265" r:id="rId19"/>
    <p:sldId id="266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8DE0-933B-460A-8D9E-6733B3B37CF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05C5-EB63-4BFB-B2AA-C028105FF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AutoShape 2" descr="https://cojo.ru/wp-content/uploads/2022/12/fon-dlia-prezentatsii-semia-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cojo.ru/wp-content/uploads/2022/12/fon-dlia-prezentatsii-semia-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cojo.ru/wp-content/uploads/2022/12/fon-dlia-prezentatsii-semia-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w7.pngwing.com/pngs/609/139/png-transparent-family-standing-outdoor-near-trees-digital-illustration-parent-child-icon-parents-and-children-childrens-clothing-text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9144000" cy="69573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260648"/>
            <a:ext cx="8314520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«Детский сад № !44» г. Магнитогорск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Семейный клуб выходного дня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Бахмина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310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для родителей</a:t>
            </a:r>
          </a:p>
          <a:p>
            <a:endParaRPr lang="ru-RU" dirty="0"/>
          </a:p>
        </p:txBody>
      </p:sp>
      <p:pic>
        <p:nvPicPr>
          <p:cNvPr id="34818" name="Picture 2" descr="https://sun9-21.userapi.com/impg/bH1gZPXYrdQ1xopPjjzAB5VvxEoSjkEogbXGAw/vuJpxM7N6lU.jpg?size=929x646&amp;quality=95&amp;sign=d3dfef4ec10ce70dfc5a1b6befd28fec&amp;c_uniq_tag=4f6ax8WT8RGFZq55ak87g0Ky1gRHwRyE5nBd_VHOD0w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5327914" cy="37048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« Детский сад № 144» г Магнитогорск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Бахмина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7452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встреча. Обмен  опытом,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информации отдыха и взаимодействия семьи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 демонстрация фото совместной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 выходного дня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7169" name="Picture 1" descr="C:\Users\Home\Desktop\семейный клуб фото\IMG-05f5dee9e9fc2201c9111784f56699a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744416" cy="3403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320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дома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ome\Desktop\семейный клуб фото\IMG-7861e9197f88a55659729c03a89f317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4416152" cy="54469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6145" name="Picture 1" descr="C:\Users\Home\Desktop\семейный клуб фото\IMG-20230923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024336" cy="53023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429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 на природе. Встреча с белочкой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Home\Desktop\семейный клуб фото\IMG-20230923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3096344" cy="65480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305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 на природе с мамой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Home\Desktop\семейный клуб фото\IMG-20231107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312368" cy="4929064"/>
          </a:xfrm>
          <a:prstGeom prst="rect">
            <a:avLst/>
          </a:prstGeom>
          <a:noFill/>
        </p:spPr>
      </p:pic>
      <p:pic>
        <p:nvPicPr>
          <p:cNvPr id="5122" name="Picture 2" descr="C:\Users\Home\Desktop\семейный клуб фото\IMG-2023110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3528392" cy="5087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3" name="Picture 3" descr="C:\Users\Home\Desktop\семейный клуб фото\IMG-20231107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68868"/>
            <a:ext cx="2777173" cy="5012460"/>
          </a:xfrm>
          <a:prstGeom prst="rect">
            <a:avLst/>
          </a:prstGeom>
          <a:noFill/>
        </p:spPr>
      </p:pic>
      <p:pic>
        <p:nvPicPr>
          <p:cNvPr id="4097" name="Picture 1" descr="C:\Users\Home\Desktop\семейный клуб фото\IMG-20231107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2903763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3073" name="Picture 1" descr="C:\Users\Home\Desktop\семейный клуб фото\IMG-2023110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419872" cy="52048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211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Выходные с папой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семейный клуб фото\IMG-20231109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1052736"/>
            <a:ext cx="3240360" cy="525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24578" name="Picture 2" descr="C:\Users\Home\Desktop\семейный клуб фото\IMG-20231109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707904" cy="5474296"/>
          </a:xfrm>
          <a:prstGeom prst="rect">
            <a:avLst/>
          </a:prstGeom>
          <a:noFill/>
        </p:spPr>
      </p:pic>
      <p:pic>
        <p:nvPicPr>
          <p:cNvPr id="4" name="Picture 3" descr="C:\Users\Home\Desktop\семейный клуб фото\IMG-20231109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88843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20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Папин помощник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Home\Desktop\семейный клуб фото\IMG-20231109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185896" cy="4955704"/>
          </a:xfrm>
          <a:prstGeom prst="rect">
            <a:avLst/>
          </a:prstGeom>
          <a:noFill/>
        </p:spPr>
      </p:pic>
      <p:pic>
        <p:nvPicPr>
          <p:cNvPr id="2050" name="Picture 2" descr="C:\Users\Home\Desktop\семейный клуб фото\IMG-20231109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5184576" cy="519189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76672"/>
            <a:ext cx="302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мамой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игровом центре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Home\Desktop\семейный клуб фото\IMG-20231109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4752528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и детский сад -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Важность семейного воспитания в процессе развития детей определяет тесное взаимодействие семьи и детского сада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483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выходного дня - это перспективная форма работы с родителями, учитывающая актуальные потребности семей и способствующая формированию активной жизненной позиции участников процесса, укреплению семьи - полноценного института гражданского общества, передаче опыта в воспитании детей.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ДОУ и семьи в форме клуба выходного дня представляет собой интересную современную модель работы по привлечению родителей к активному участию в воспитательно-образовательном процессе и способствует укреплению связи между дошкольным учреждением и семьями воспитанников. В результате неформального общения детей и взрослых создается не только внутрисемейная, но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межсемейная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дружеская атмосфера, что послужит раскрытию творческих способностей детей и взрослых.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347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 на природе. На рыбалке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Home\Desktop\семейный клуб фото\IMG-2023110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97360"/>
            <a:ext cx="3600400" cy="5760640"/>
          </a:xfrm>
          <a:prstGeom prst="rect">
            <a:avLst/>
          </a:prstGeom>
          <a:noFill/>
        </p:spPr>
      </p:pic>
      <p:pic>
        <p:nvPicPr>
          <p:cNvPr id="5" name="Picture 3" descr="C:\Users\Home\Desktop\семейный клуб фото\IMG-20231109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805474" cy="5589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692696"/>
            <a:ext cx="230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Сладкий  выходной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26626" name="Picture 2" descr="C:\Users\Home\Desktop\семейный клуб фото\IMG-20231109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963890" cy="5760640"/>
          </a:xfrm>
          <a:prstGeom prst="rect">
            <a:avLst/>
          </a:prstGeom>
          <a:noFill/>
        </p:spPr>
      </p:pic>
      <p:pic>
        <p:nvPicPr>
          <p:cNvPr id="26627" name="Picture 3" descr="C:\Users\Home\Desktop\семейный клуб фото\IMG-20231109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62862"/>
            <a:ext cx="3105741" cy="5782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347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Ловись рыбка. и мала и велика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pic>
        <p:nvPicPr>
          <p:cNvPr id="27650" name="Picture 2" descr="C:\Users\Home\Desktop\семейный клуб фото\IMG-20231109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3759654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485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 на загородной даче « Горный ручеёк»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715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9875b62535a890b3e0f63dcad0f0605df0314d19-985882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55748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13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 создание благоприятных условий для внедрения новых форм и методов повышения эффективности семейного воспитания через взаимодействие детского сада и семьи.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Организовать совместный отдых детей и взрослых способствующий вовлечению в совместную творческую, социально значимую деятельность, направленную на повышение авторитета родителей.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Привлекать внимание родителей к интересам и потребностям ребенка.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Оказать помощь родителям в развитии у детей коммуникативных навыков и умений.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Компенсировать проблемы семейного воспитания: выявлять, поддерживать и развивать воспитательный потенциал семьи.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Разработать и внедрить в практику ДОУ разнообразные формы и методы взаимодействия детского сада и семьи.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 Сделать ДОУ и семью союзниками в воспитании детей.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Обеспечить взаимопонимание и согласованное взаимодействие ДОУ и семьи в осуществлении комплексного подхода к развитию ребенка.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Способствовать активному включению родителей в психолого-педагогическую работу детского сада.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Формировать у родителей практические умения в воспитании, обучении и развитии детей в домашних условиях.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Обогащать отношения детей и родителей в целях эмоционально-насыщенного общения.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клуба выходного дня в детском саду способствует: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 Созданию положительной эмоциональной среды общения между детьми, родителями и педагогами.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-Активизации и обогащению педагогических знаний и умений родителей.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-Повышению психолого-педагогической культуры родителей.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-Развитию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способностей детей и родителей в совместной деятельности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Предварительная работа: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1.Выявление предпочитаемого вида досуга и интересов среди родителей воспитанников группы.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2.Анкетирование родителей «Желаемый досуг моего ребенка»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3.Выявление предпочитаемого вида досуга и интересов среди родителей воспитанников группы.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92896"/>
            <a:ext cx="6341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4.Проведение мастер-класса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Мастерилка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Цель: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20889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использовать знания и умения в работе с детьми в домашних условиях, рассказать о необходимости совместной деятельности в продуктивной и другой творческой работе.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068960"/>
            <a:ext cx="52373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Рекомендация :Выезд на природу.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бережного отношения к природе, закрепление знаний о природе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Коллективный групповой поход на каток, новогоднюю ёлку, театр, парк притяжения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Совместное участие  родителей и детей: снежные постройки на участке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55684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семейного клуба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 Народные игры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Мастер – классы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Презентации и слайд шоу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Праздники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Выставки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Творческие конкурсы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Консультации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Совместные встречи  (тема на выбор родителей)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14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 класс нетрадиционное рисование в технике «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Штампик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https://www.maam.ru/upload/blogs/detsad-250197-1444846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113739" cy="399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354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Народные игры для всей семьи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eduportal44.ru/Kostroma_R_EDU/RodMin/PublishingImages/SitePages/%D0%9C%D1%83%D0%B7%D1%8B%D0%BA%D0%B0%D0%BB%D1%8C%D0%BD%D1%8B%D0%B9%20%D1%80%D1%83%D0%BA%D0%BE%D0%B2%D0%BE%D0%B4%D0%B8%D1%82%D0%B5%D0%BB%D1%8C/Wqkb4HUM80WeI8s3O8FggwmCskYbqXNWvNpkB8SDWKlMLtt-oxoZ7ACmcukjZtdfZExyx4YhphltGLJEMAO0YOD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024336" cy="4032449"/>
          </a:xfrm>
          <a:prstGeom prst="rect">
            <a:avLst/>
          </a:prstGeom>
          <a:noFill/>
        </p:spPr>
      </p:pic>
      <p:pic>
        <p:nvPicPr>
          <p:cNvPr id="31748" name="Picture 4" descr="https://sad31.virtualtaganrog.ru/files/1_TAGANROG/31/3-Groups/raduga/statji/2021/10/2c_6_qvc5v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3059832" cy="4104456"/>
          </a:xfrm>
          <a:prstGeom prst="rect">
            <a:avLst/>
          </a:prstGeom>
          <a:noFill/>
        </p:spPr>
      </p:pic>
      <p:pic>
        <p:nvPicPr>
          <p:cNvPr id="31750" name="Picture 6" descr="https://fsd.multiurok.ru/html/2022/03/22/s_623995bc7b5b2/phpogNLZS_russkie_html_fc4167f7285789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961457"/>
            <a:ext cx="3459317" cy="489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595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« Семейный клуб в ДОУ»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detdomug.ru/uploads/images/semya/7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4853"/>
            <a:ext cx="4315406" cy="6163147"/>
          </a:xfrm>
          <a:prstGeom prst="rect">
            <a:avLst/>
          </a:prstGeom>
          <a:noFill/>
        </p:spPr>
      </p:pic>
      <p:pic>
        <p:nvPicPr>
          <p:cNvPr id="32772" name="Picture 4" descr="http://mbdou19.ucoz.net/_pu/4/30438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7623"/>
            <a:ext cx="4320480" cy="607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2-12/%D0%9A%D0%B0%D1%80%D1%82%D0%B8%D0%BD%D0%BA%D0%B0%20%D0%BC%D0%BE%D1%8F%20%D1%81%D0%B5%D0%BC%D1%8C%D1%8F%20%D0%B4%D0%BB%D1%8F%20%D0%BF%D1%80%D0%B5%D0%B7%D0%B5%D0%BD%D1%82%D0%B0%D1%86%D0%B8%D0%B8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60"/>
            <a:ext cx="9235413" cy="6926560"/>
          </a:xfrm>
          <a:prstGeom prst="rect">
            <a:avLst/>
          </a:prstGeom>
          <a:noFill/>
        </p:spPr>
      </p:pic>
      <p:pic>
        <p:nvPicPr>
          <p:cNvPr id="33794" name="Picture 2" descr="https://a2b2.ru/storage/files/person/143403/section/42014/51852_5028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466405" cy="6317481"/>
          </a:xfrm>
          <a:prstGeom prst="rect">
            <a:avLst/>
          </a:prstGeom>
          <a:noFill/>
        </p:spPr>
      </p:pic>
      <p:pic>
        <p:nvPicPr>
          <p:cNvPr id="33796" name="Picture 4" descr="http://image.jimcdn.com/app/cms/image/transf/dimension%3D1280x10000:format%3Djpg/path/s22a2fd3817b68115/image/idc76bb8c62a26e84/version/1488632048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727" y="260648"/>
            <a:ext cx="4448273" cy="6293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450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</cp:revision>
  <dcterms:created xsi:type="dcterms:W3CDTF">2023-11-27T05:00:01Z</dcterms:created>
  <dcterms:modified xsi:type="dcterms:W3CDTF">2023-11-28T14:34:29Z</dcterms:modified>
</cp:coreProperties>
</file>