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73" autoAdjust="0"/>
  </p:normalViewPr>
  <p:slideViewPr>
    <p:cSldViewPr snapToGrid="0">
      <p:cViewPr varScale="1">
        <p:scale>
          <a:sx n="72" d="100"/>
          <a:sy n="72" d="100"/>
        </p:scale>
        <p:origin x="8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FE9A-4591-470E-9A65-EAF6B25916E5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95ECB-5920-4820-A700-4E357882A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113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FE9A-4591-470E-9A65-EAF6B25916E5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95ECB-5920-4820-A700-4E357882A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47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FE9A-4591-470E-9A65-EAF6B25916E5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95ECB-5920-4820-A700-4E357882A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911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FE9A-4591-470E-9A65-EAF6B25916E5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95ECB-5920-4820-A700-4E357882A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872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FE9A-4591-470E-9A65-EAF6B25916E5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95ECB-5920-4820-A700-4E357882A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128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FE9A-4591-470E-9A65-EAF6B25916E5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95ECB-5920-4820-A700-4E357882A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614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FE9A-4591-470E-9A65-EAF6B25916E5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95ECB-5920-4820-A700-4E357882A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02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FE9A-4591-470E-9A65-EAF6B25916E5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95ECB-5920-4820-A700-4E357882A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274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FE9A-4591-470E-9A65-EAF6B25916E5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95ECB-5920-4820-A700-4E357882A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40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FE9A-4591-470E-9A65-EAF6B25916E5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95ECB-5920-4820-A700-4E357882A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575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FE9A-4591-470E-9A65-EAF6B25916E5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95ECB-5920-4820-A700-4E357882A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138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BFE9A-4591-470E-9A65-EAF6B25916E5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95ECB-5920-4820-A700-4E357882A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694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38299" y="-1099931"/>
            <a:ext cx="9281491" cy="3405810"/>
          </a:xfrm>
        </p:spPr>
        <p:txBody>
          <a:bodyPr/>
          <a:lstStyle/>
          <a:p>
            <a:r>
              <a:rPr lang="ru-RU" dirty="0" smtClean="0"/>
              <a:t>Иллюстрированные карты на уроках истории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53009" y="3318284"/>
            <a:ext cx="11595652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2586446"/>
            <a:ext cx="8915400" cy="427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6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7" y="365124"/>
            <a:ext cx="11891554" cy="6675755"/>
          </a:xfrm>
        </p:spPr>
      </p:pic>
    </p:spTree>
    <p:extLst>
      <p:ext uri="{BB962C8B-B14F-4D97-AF65-F5344CB8AC3E}">
        <p14:creationId xmlns:p14="http://schemas.microsoft.com/office/powerpoint/2010/main" val="317327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4"/>
            <a:ext cx="12592593" cy="6309995"/>
          </a:xfrm>
        </p:spPr>
      </p:pic>
    </p:spTree>
    <p:extLst>
      <p:ext uri="{BB962C8B-B14F-4D97-AF65-F5344CB8AC3E}">
        <p14:creationId xmlns:p14="http://schemas.microsoft.com/office/powerpoint/2010/main" val="226883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7" y="130630"/>
            <a:ext cx="11900263" cy="6594974"/>
          </a:xfrm>
        </p:spPr>
      </p:pic>
    </p:spTree>
    <p:extLst>
      <p:ext uri="{BB962C8B-B14F-4D97-AF65-F5344CB8AC3E}">
        <p14:creationId xmlns:p14="http://schemas.microsoft.com/office/powerpoint/2010/main" val="294579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818" y="365125"/>
            <a:ext cx="12361817" cy="6296932"/>
          </a:xfrm>
        </p:spPr>
      </p:pic>
    </p:spTree>
    <p:extLst>
      <p:ext uri="{BB962C8B-B14F-4D97-AF65-F5344CB8AC3E}">
        <p14:creationId xmlns:p14="http://schemas.microsoft.com/office/powerpoint/2010/main" val="113008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006" y="0"/>
            <a:ext cx="12070079" cy="6622869"/>
          </a:xfrm>
        </p:spPr>
      </p:pic>
    </p:spTree>
    <p:extLst>
      <p:ext uri="{BB962C8B-B14F-4D97-AF65-F5344CB8AC3E}">
        <p14:creationId xmlns:p14="http://schemas.microsoft.com/office/powerpoint/2010/main" val="28603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006"/>
            <a:ext cx="11848011" cy="6322423"/>
          </a:xfrm>
        </p:spPr>
      </p:pic>
    </p:spTree>
    <p:extLst>
      <p:ext uri="{BB962C8B-B14F-4D97-AF65-F5344CB8AC3E}">
        <p14:creationId xmlns:p14="http://schemas.microsoft.com/office/powerpoint/2010/main" val="207559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" y="117566"/>
            <a:ext cx="11325498" cy="6740434"/>
          </a:xfrm>
        </p:spPr>
      </p:pic>
    </p:spTree>
    <p:extLst>
      <p:ext uri="{BB962C8B-B14F-4D97-AF65-F5344CB8AC3E}">
        <p14:creationId xmlns:p14="http://schemas.microsoft.com/office/powerpoint/2010/main" val="318609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0" y="169817"/>
            <a:ext cx="11364684" cy="6426926"/>
          </a:xfrm>
        </p:spPr>
      </p:pic>
    </p:spTree>
    <p:extLst>
      <p:ext uri="{BB962C8B-B14F-4D97-AF65-F5344CB8AC3E}">
        <p14:creationId xmlns:p14="http://schemas.microsoft.com/office/powerpoint/2010/main" val="412392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4" y="245020"/>
            <a:ext cx="10816046" cy="6155780"/>
          </a:xfrm>
        </p:spPr>
      </p:pic>
    </p:spTree>
    <p:extLst>
      <p:ext uri="{BB962C8B-B14F-4D97-AF65-F5344CB8AC3E}">
        <p14:creationId xmlns:p14="http://schemas.microsoft.com/office/powerpoint/2010/main" val="52834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084" y="1825625"/>
            <a:ext cx="8561832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28"/>
            <a:ext cx="12192000" cy="668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9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 не растеряться в мире педагогических инноваций, какой прием выбрать, чтобы на уроке создать такую атмосферу, где учащиеся стремились бы стать творцами.</a:t>
            </a:r>
          </a:p>
          <a:p>
            <a:r>
              <a:rPr lang="ru-RU" dirty="0" smtClean="0"/>
              <a:t>Развитие креативного мышления осуществляется через художественное или символическое самовыражение. Обучение через игру, в группах или парах, можно создавать исторические карты и совершать «путешествие по карте»</a:t>
            </a:r>
          </a:p>
          <a:p>
            <a:r>
              <a:rPr lang="ru-RU" dirty="0" smtClean="0"/>
              <a:t>С помощью «живой» карты можно погрузиться в историческую </a:t>
            </a:r>
            <a:r>
              <a:rPr lang="ru-RU" err="1" smtClean="0"/>
              <a:t>эпоху</a:t>
            </a:r>
            <a:r>
              <a:rPr lang="ru-RU" smtClean="0"/>
              <a:t>, развить </a:t>
            </a:r>
            <a:r>
              <a:rPr lang="ru-RU" dirty="0" smtClean="0"/>
              <a:t>творческое и креативное мышление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055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7" y="271146"/>
            <a:ext cx="10909663" cy="6482352"/>
          </a:xfrm>
        </p:spPr>
      </p:pic>
    </p:spTree>
    <p:extLst>
      <p:ext uri="{BB962C8B-B14F-4D97-AF65-F5344CB8AC3E}">
        <p14:creationId xmlns:p14="http://schemas.microsoft.com/office/powerpoint/2010/main" val="48725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382" y="169817"/>
            <a:ext cx="12213772" cy="6203089"/>
          </a:xfrm>
        </p:spPr>
      </p:pic>
    </p:spTree>
    <p:extLst>
      <p:ext uri="{BB962C8B-B14F-4D97-AF65-F5344CB8AC3E}">
        <p14:creationId xmlns:p14="http://schemas.microsoft.com/office/powerpoint/2010/main" val="261545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7" y="365125"/>
            <a:ext cx="11952514" cy="6308227"/>
          </a:xfrm>
        </p:spPr>
      </p:pic>
    </p:spTree>
    <p:extLst>
      <p:ext uri="{BB962C8B-B14F-4D97-AF65-F5344CB8AC3E}">
        <p14:creationId xmlns:p14="http://schemas.microsoft.com/office/powerpoint/2010/main" val="230047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8" y="365125"/>
            <a:ext cx="10515600" cy="5878921"/>
          </a:xfrm>
        </p:spPr>
      </p:pic>
    </p:spTree>
    <p:extLst>
      <p:ext uri="{BB962C8B-B14F-4D97-AF65-F5344CB8AC3E}">
        <p14:creationId xmlns:p14="http://schemas.microsoft.com/office/powerpoint/2010/main" val="149599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5"/>
            <a:ext cx="11782697" cy="6009549"/>
          </a:xfrm>
        </p:spPr>
      </p:pic>
    </p:spTree>
    <p:extLst>
      <p:ext uri="{BB962C8B-B14F-4D97-AF65-F5344CB8AC3E}">
        <p14:creationId xmlns:p14="http://schemas.microsoft.com/office/powerpoint/2010/main" val="240965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873342" cy="5393192"/>
          </a:xfrm>
        </p:spPr>
      </p:pic>
    </p:spTree>
    <p:extLst>
      <p:ext uri="{BB962C8B-B14F-4D97-AF65-F5344CB8AC3E}">
        <p14:creationId xmlns:p14="http://schemas.microsoft.com/office/powerpoint/2010/main" val="16084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" y="365125"/>
            <a:ext cx="11273245" cy="5811838"/>
          </a:xfrm>
        </p:spPr>
      </p:pic>
    </p:spTree>
    <p:extLst>
      <p:ext uri="{BB962C8B-B14F-4D97-AF65-F5344CB8AC3E}">
        <p14:creationId xmlns:p14="http://schemas.microsoft.com/office/powerpoint/2010/main" val="299064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1827"/>
            <a:ext cx="10515600" cy="5830200"/>
          </a:xfrm>
        </p:spPr>
      </p:pic>
    </p:spTree>
    <p:extLst>
      <p:ext uri="{BB962C8B-B14F-4D97-AF65-F5344CB8AC3E}">
        <p14:creationId xmlns:p14="http://schemas.microsoft.com/office/powerpoint/2010/main" val="81205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4" y="365125"/>
            <a:ext cx="10609216" cy="6086159"/>
          </a:xfrm>
        </p:spPr>
      </p:pic>
    </p:spTree>
    <p:extLst>
      <p:ext uri="{BB962C8B-B14F-4D97-AF65-F5344CB8AC3E}">
        <p14:creationId xmlns:p14="http://schemas.microsoft.com/office/powerpoint/2010/main" val="147157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17382" cy="6176963"/>
          </a:xfrm>
        </p:spPr>
      </p:pic>
    </p:spTree>
    <p:extLst>
      <p:ext uri="{BB962C8B-B14F-4D97-AF65-F5344CB8AC3E}">
        <p14:creationId xmlns:p14="http://schemas.microsoft.com/office/powerpoint/2010/main" val="224267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365125"/>
            <a:ext cx="11377749" cy="5719763"/>
          </a:xfrm>
        </p:spPr>
      </p:pic>
    </p:spTree>
    <p:extLst>
      <p:ext uri="{BB962C8B-B14F-4D97-AF65-F5344CB8AC3E}">
        <p14:creationId xmlns:p14="http://schemas.microsoft.com/office/powerpoint/2010/main" val="35053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" y="0"/>
            <a:ext cx="11965577" cy="6492875"/>
          </a:xfrm>
        </p:spPr>
      </p:pic>
    </p:spTree>
    <p:extLst>
      <p:ext uri="{BB962C8B-B14F-4D97-AF65-F5344CB8AC3E}">
        <p14:creationId xmlns:p14="http://schemas.microsoft.com/office/powerpoint/2010/main" val="265400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78</Words>
  <Application>Microsoft Office PowerPoint</Application>
  <PresentationFormat>Широкоэкранный</PresentationFormat>
  <Paragraphs>4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Тема Office</vt:lpstr>
      <vt:lpstr>Иллюстрированные карты на уроках истории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Иллюстрированные карты на уроках истории</dc:title>
  <dc:creator>Пользователь</dc:creator>
  <cp:lastModifiedBy>Пользователь</cp:lastModifiedBy>
  <cp:revision>8</cp:revision>
  <dcterms:created xsi:type="dcterms:W3CDTF">2024-01-09T18:33:41Z</dcterms:created>
  <dcterms:modified xsi:type="dcterms:W3CDTF">2024-01-11T18:34:05Z</dcterms:modified>
</cp:coreProperties>
</file>