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7" r:id="rId9"/>
    <p:sldId id="268" r:id="rId10"/>
    <p:sldId id="262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5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4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2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09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2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2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1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7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7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8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3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2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3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3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2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E70639-5D7A-4D5F-86B1-CC93EAAA9293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6EC6-E9B5-443C-8984-E854E0475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86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547" y="757382"/>
            <a:ext cx="9559635" cy="2387600"/>
          </a:xfrm>
        </p:spPr>
        <p:txBody>
          <a:bodyPr>
            <a:normAutofit fontScale="90000"/>
          </a:bodyPr>
          <a:lstStyle/>
          <a:p>
            <a:r>
              <a:rPr lang="ru-RU" sz="49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9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асоциального </a:t>
            </a:r>
            <a:r>
              <a:rPr lang="ru-RU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ребенка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4" y="3312689"/>
            <a:ext cx="4355690" cy="326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35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168" y="123707"/>
            <a:ext cx="10515600" cy="5649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растет в честности – он учится    быть справедливым.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растет в безопасности – он учится верить в людей.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поддерживают – он учится  ценить себя.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живет в понимании и дружелюбии – он учится находить любовь в этом мире.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хвалят – он учится   быть благородным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2" y="3746091"/>
            <a:ext cx="9463315" cy="292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22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224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17174"/>
            <a:ext cx="10518418" cy="467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38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848233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– внешнее выражение деятельности человека, совокупность поступков, намеренных и непреднамеренных.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в поведении  - это внешняя форма проявления внутреннего состояния личности  - оппозиция учащегося к миру взрослых, негативное отношение к общественным делам и ценностям коллектива.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84" y="2427515"/>
            <a:ext cx="20066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5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84" y="452718"/>
            <a:ext cx="11582707" cy="6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7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20490"/>
            <a:ext cx="9571863" cy="648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52718"/>
            <a:ext cx="9513805" cy="59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88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4" y="275770"/>
            <a:ext cx="8540857" cy="639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19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198" y="630518"/>
            <a:ext cx="6806973" cy="419548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Трудновоспитуемость – это повышенная сопротивляемость личности педагогическим воздействиям, вследствие чего затрудняется педагогическое общение.</a:t>
            </a:r>
          </a:p>
          <a:p>
            <a:r>
              <a:rPr lang="ru-RU" sz="2400" dirty="0"/>
              <a:t>Педагогическая запущенность – это комплексное отклонение нравственных представлений, отношений и поведения учащегося, обусловленное неблагоприятной микросредой и недостатками учебно-воспитательного процесса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40" y="2321858"/>
            <a:ext cx="3975028" cy="390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27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профилактики асоциального поведения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2259806"/>
            <a:ext cx="2883354" cy="277505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46111" y="1853248"/>
            <a:ext cx="3127603" cy="2007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369" y="4245330"/>
            <a:ext cx="3106057" cy="203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678" y="4024564"/>
            <a:ext cx="3506045" cy="202657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678" y="1985269"/>
            <a:ext cx="3244739" cy="187553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TextBox 8"/>
          <p:cNvSpPr txBox="1"/>
          <p:nvPr/>
        </p:nvSpPr>
        <p:spPr>
          <a:xfrm>
            <a:off x="883055" y="1985269"/>
            <a:ext cx="2917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и общественная активность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740" y="4384167"/>
            <a:ext cx="235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эмоционального и содержательного аспекта пропаганды ЗОЖ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085" y="2262340"/>
            <a:ext cx="3034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противопоточных установок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557" y="4150704"/>
            <a:ext cx="333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психологических особенностей разных возрастных групп обучающихся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107080" y="3123348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42241"/>
            <a:ext cx="9717290" cy="6554933"/>
          </a:xfrm>
        </p:spPr>
      </p:pic>
    </p:spTree>
    <p:extLst>
      <p:ext uri="{BB962C8B-B14F-4D97-AF65-F5344CB8AC3E}">
        <p14:creationId xmlns:p14="http://schemas.microsoft.com/office/powerpoint/2010/main" val="362956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167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Профилактика  асоциального поведения ребенка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организации профилактики асоциального поведения</vt:lpstr>
      <vt:lpstr>Советы для родителей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предупреждение асоциального поведения учащихся.    Методика  воспитательно-профилактической работы</dc:title>
  <dc:creator>Пользователь</dc:creator>
  <cp:lastModifiedBy>Пользователь</cp:lastModifiedBy>
  <cp:revision>9</cp:revision>
  <dcterms:created xsi:type="dcterms:W3CDTF">2022-03-29T12:51:15Z</dcterms:created>
  <dcterms:modified xsi:type="dcterms:W3CDTF">2022-11-14T07:07:56Z</dcterms:modified>
</cp:coreProperties>
</file>