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956CE0-CCB1-4EA0-89CD-43F819E47CB0}" type="datetimeFigureOut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A94679-15F3-4CCA-A9C2-0F4F9F435F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kartinkin.net/uploads/posts/2022-12/1670359740_22-kartinkin-net-p-teatr-kartinka-dlya-detei-instagram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4071942"/>
            <a:ext cx="3494859" cy="236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643050"/>
            <a:ext cx="5075210" cy="4071966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по театрализованной деятельности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«Театр в жизни ребенка»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s://kartinkin.net/uploads/posts/2022-03/1646693194_39-kartinkin-net-p-teatralnie-kartinki-3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29066"/>
            <a:ext cx="3620531" cy="239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60" cy="6143652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Вся жизнь детей насыщена игрой. Каждый ребенок хочет сыграть свою роль. Научить ребенка играть, брать на себя роль и действовать, вместе с тем помогая ему приобретать жизненный опыт, – все это помогает осуществить театр.</a:t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помогает ребенку преодолеть робость, неуверенность в себе, застенчивость, так же учит ребенка видеть прекрасное в жизни и в людях, так как каждая сказка или литературное произведение для детей всегда имеют нравственную направленность (смелость, доброта).</a:t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Театрализованные игры способствуют развитию детской фантазии, воображения, учат искренне сопереживать: радость, печаль, гнев, тревогу и др. Через игру ребенок не только распознает эмоциональное состояние персонажа по мимике, жесту, интонации, но и передает с помощью выразительных средств разнообразные эмоции, которых так не хватает ребенку в наше время.</a:t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Одновременно театрализованная игра прививает ребенку устойчивый интерес к родной культуре, литературе, театру, позволяет раскрыть творческий потенциал ребенка. Таким образом, театр помогает ребенку развиваться всесторонне.</a:t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kartinkin.net/uploads/posts/2022-12/1670470789_29-kartinkin-net-p-teatralnie-kartinki-dlya-detei-instagram-3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14950"/>
            <a:ext cx="83582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715304" cy="750096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9"/>
            <a:ext cx="84296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создание необходимых условий для знакомства детей с театром; воспитание у детей любви к театру, посредством театрализации сказок.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 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внимательно слушать сказки, пересказывать их;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продолжать работу над звукопроизношением; обогащать словарь детей, совершенствовать и развивать диалогическую речь; формировать и активизировать познавательный интерес детей;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развивать познавательные способности детей, творческое воображение, внимание, память и коммуникативные навыки; продолжать расширять представления детей о сказках по которым показывают театр; развивать эмоциональную сферу детей, умение выражать свое отношение к героям, характеризовать их;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воспитывать любовь, добро, чувство коллективизма, взаимопомощи, бережное отношение к окружающему миру через сказки; вызывать желание детей участвовать в драматизациях сказок, воспитывать уверенность.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проекта:</a:t>
            </a:r>
            <a:endParaRPr lang="ru-RU" sz="16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Пересказывать небольшие сказки, придумывать сказки;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связной речи, творческих способностей, коммуникативных навыков, познавательной активности;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передавать характер персонажа интонационной выразительностью речи, мимикой, жестами;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 пользоваться настольным и пальчиковым театром;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выставки рисунков (дети совместно с родителями) «Любимые сказки»;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книжек - малышек «Сказку придумаем сами»;</a:t>
            </a:r>
          </a:p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творчество - рисование пальчиками, ладошками (коллективная работа), лепка «Любимые герои сказок» с использованием природного материала.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001056" cy="3857652"/>
          </a:xfrm>
        </p:spPr>
        <p:txBody>
          <a:bodyPr>
            <a:normAutofit fontScale="90000"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План реализации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 этап - Подготовительный этап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*  Изучение литературы по теме;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*Анкетирование родителей - выявление проблемы, подбор информации по выявленным проблемам;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*Наблюдение за детской театрализованной деятельностью - выявление проблемы, подбор информации по выявленным проблемам;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*Консультация для родителей. Повысить информационный уровень, осведомленность родителей в данном вопросе, совместное создание условий для реализации проекта;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2 этап – Основной этап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Индивидуальный подход к ребенку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детского коллектива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эмоционально-положительного контакта детей со взрослыми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Беседа с родителями «Знакомство с проектом»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Домашние задания для родителей и детей (изготовление поделок, рисование иллюстраций к сказкам)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Чтение сказок с детьми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Придумывание сказок с детьми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Помощь в пополнении книжного уголка сказками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Организация выставки поделок, рисунков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Изготовление декораций к сказкам, костюмов сказочных героев, атрибутов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педагогов по созданию предметно-развивающей среды в группах для детей младшего дошкольного возраста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Участие в семинаре-практикуме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 этап – Заключительный этап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Обработка и оформление материалов проекта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Содержание  образовательных областей в соответствии  с ФГОС ДО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42048" cy="2428892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0"/>
          <a:ext cx="8715436" cy="6253285"/>
        </p:xfrm>
        <a:graphic>
          <a:graphicData uri="http://schemas.openxmlformats.org/drawingml/2006/table">
            <a:tbl>
              <a:tblPr/>
              <a:tblGrid>
                <a:gridCol w="2176020"/>
                <a:gridCol w="6539416"/>
              </a:tblGrid>
              <a:tr h="194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 с детьми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«Наш книжный уголок» - знакомство со сказками;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 настольного театра «Колобок»;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Видеопросмотр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сказок;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сказочности и сказочных персонажей в формировании элементарных математических понятий, в математических дидактических играх;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Конструирование «Теремок для зверей»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Игры-имитации «Петушок», «Курочка», «Собачка», «Кошка», «Коза»;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 сказок 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фланелеграфе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к сказкам;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Чтение, прослушивание и просмотр сказок (аудиозаписи и видеозаписи): "Колобок", "Репка", "Теремок", "Курочка Ряба", "Маша и Медведь»;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Разучивание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изображением движения «Мишка», «Зайка»,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Курочка-рябушечка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«Идет коза рогатая…»;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Разучивание стихотворений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А.Барто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цикла «Игрушки» с показом наглядного материала – игрушки;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Развивающие игры-разминки «Кто как кричит?»;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сказок «Курочка Ряба», «Колобок», «Репка»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Пальчиковые игры «Семья», «Повстречались…», «Пальчик – мальчик», «Сорока – белобока»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 «У медведя во бору», «Зайка беленький сидит», «Кошка, мышки», «Лохматый пес»;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Хороводные игры «Пузырь», «Каравай», «Карусель», «Курочка и цыплята»,  «Птички в гнездышках», «Кошка мышки»;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Оздоровительная дыхательная гимнастика «Как мышки пищат?», «Дудочка», «Петушок», «Часики»,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Возlушный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шарик», «Вырасти большой!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3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 – коммуникативное развитие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по сказкам «Колобок», «Теремок», «Репка», «Маша и Медведь», «Три медведя».                                                                              Дидактические игры: «Собери сказку» (из двух-четырех частей), «Вспомни слова героя», «Громко – тихо», «Волшебный мешочек», «Узнай по описанию сказочного героя», «Угадай сказку по иллюстрациям»,  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Хорошоили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плохо», «Можно, нельзя», кубики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«Русские народные сказки»;                                                                                                  Сюжетно-ролевые игры «В магазине игрушек», «Книжный магазин»,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 героев сказок «Колобок», «Курочка Ряба», «Три медведя», «Теремок», «Репка», «Следы животных»;</a:t>
                      </a:r>
                      <a:endParaRPr lang="ru-RU" sz="10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algn="l" fontAlgn="t">
                        <a:buFont typeface="+mj-lt"/>
                        <a:buAutoNum type="arabicPeriod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героев и сюжетов сказок «Колобок», «Курочка Ряба», «Три медведя»;</a:t>
                      </a:r>
                      <a:endParaRPr lang="ru-RU" sz="10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3. Самостоятельное детское творчество;                                                         4.  Прослушивание звукозаписей детских песен «Колыбельная медведицы», «Песенка про лето», «Песенка мамонтенка», «Песенка паровозика из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Ромашкино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«Песенка про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чебурашку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»;                                                                                                       5. Инсценировка песни «Вышла курочка гулять», «Заинька, походи», «К нам пришла собачка»; «Колыбельная»</a:t>
                      </a:r>
                      <a:endParaRPr lang="ru-RU" sz="10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06" marR="33406" marT="20735" marB="20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09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86050" y="214290"/>
            <a:ext cx="2357422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000110"/>
          <a:ext cx="8143932" cy="5286409"/>
        </p:xfrm>
        <a:graphic>
          <a:graphicData uri="http://schemas.openxmlformats.org/drawingml/2006/table">
            <a:tbl>
              <a:tblPr/>
              <a:tblGrid>
                <a:gridCol w="4071095"/>
                <a:gridCol w="4072837"/>
              </a:tblGrid>
              <a:tr h="5468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работы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Помощь родителей в оформлении книжного уголка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новых книг, дисков со сказками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 рисунков «Наши любимые сказочные герои»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Совместные работы родителей и детей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книжек-малышек «Наши новые сказки»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Книжки-малышки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фигурок пальчикового театра, плоскостного театра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Пополнение развивающей среды в театральном уголке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Пошив масок-шапочек и костюмов для театрализованной деятельности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Пополнение развивающей среды в театральном уголке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6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на темы: «Театрализованная деятельность в детском саду», «Театр как средство развития и воспитания детей младшего дошкольного возраста»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памяток, различной печатной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43" marR="57843" marT="35903" marB="359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31394" cy="3714776"/>
          </a:xfrm>
        </p:spPr>
        <p:txBody>
          <a:bodyPr>
            <a:normAutofit fontScale="90000"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Дети познакомились с русскими народными сказками;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Дети научились распознавать сказочных героев по иллюстрациям;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Дети были участниками игр - драматизаций, кукольных спектаклей;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Дети научились отвечать на вопросы по содержанию сказок, мимикой, интонацией и жестами передавать характер и настроение героев;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Расширился и обогатился словарный запас детей;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Дети овладели навыками грамотной и выразительной речи, правилами хорошего тона, 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поведения, этикета, общения со сверстниками и взрослыми;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Научились взаимодействовать коллективно и согласованно, проявляя свою индивидуальность;</a:t>
            </a:r>
            <a:br>
              <a:rPr lang="ru-RU" sz="1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Родители воспитанников стали больше времени уделять чтению с 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cdn.culture.ru/images/d5ea6eb6-863f-5f25-938c-e4066f65af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289983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kartinkin.net/uploads/posts/2022-12/1670470790_32-kartinkin-net-p-teatralnie-kartinki-dlya-detei-instagram-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857628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kartinkin.net/uploads/posts/2022-07/1657687181_56-kartinkin-net-p-kartinki-kukolnogo-teatra-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86190"/>
            <a:ext cx="268102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 сказок: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Колобок,  Репка, Теремок.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Komp\Downloads\image-13-02-23-11-1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357299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Komp\Downloads\image-13-02-23-11-14-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85860"/>
            <a:ext cx="2714644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Komp\Downloads\image-13-02-23-11-14-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1719266" cy="198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Komp\Downloads\image-13-02-23-11-14-5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7562"/>
            <a:ext cx="2998470" cy="224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Komp\Downloads\image-13-02-23-11-14-6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9" y="3357563"/>
            <a:ext cx="250033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Komp\Downloads\image-13-02-23-11-14-7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57562"/>
            <a:ext cx="2764710" cy="203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2841488" cy="1614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Медведя во бору»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«Каравай»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«Зайка беленький сидит»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Komp\Downloads\Fotoram.i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4779668" cy="39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omp\Downloads\MyCollages 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553921" cy="44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407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Актуальность проекта Вся жизнь детей насыщена игрой. Каждый ребенок хочет сыграть свою роль. Научить ребенка играть, брать на себя роль и действовать, вместе с тем помогая ему приобретать жизненный опыт, – все это помогает осуществить театр. Театрализованная деятельность помогает ребенку преодолеть робость, неуверенность в себе, застенчивость, так же учит ребенка видеть прекрасное в жизни и в людях, так как каждая сказка или литературное произведение для детей всегда имеют нравственную направленность (смелость, доброта). Театрализованные игры способствуют развитию детской фантазии, воображения, учат искренне сопереживать: радость, печаль, гнев, тревогу и др. Через игру ребенок не только распознает эмоциональное состояние персонажа по мимике, жесту, интонации, но и передает с помощью выразительных средств разнообразные эмоции, которых так не хватает ребенку в наше время. 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Одновременно театрализованная игра прививает ребенку устойчивый интерес к родной культуре, литературе, театру, позволяет раскрыть творческий потенциал ребенка. Таким образом, театр помогает ребенку развиваться всесторонне.  </vt:lpstr>
      <vt:lpstr>                                                          </vt:lpstr>
      <vt:lpstr>       План реализации 1 этап - Подготовительный этап      *  Изучение литературы по теме; *Анкетирование родителей - выявление проблемы, подбор информации по выявленным проблемам; *Наблюдение за детской театрализованной деятельностью - выявление проблемы, подбор информации по выявленным проблемам; *Консультация для родителей. Повысить информационный уровень, осведомленность родителей в данном вопросе, совместное создание условий для реализации проекта;  2 этап – Основной этап Работа с детьми Индивидуальный подход к ребенку Формирование детского коллектива Формирование эмоционально-положительного контакта детей со взрослыми Развитие культурно-гигиенических навыков Продуктивная деятельность Сохранение и укрепление здоровья Работа с родителями Беседа с родителями «Знакомство с проектом» Домашние задания для родителей и детей (изготовление поделок, рисование иллюстраций к сказкам) Чтение сказок с детьми Придумывание сказок с детьми Помощь в пополнении книжного уголка сказками Организация выставки поделок, рисунков Изготовление декораций к сказкам, костюмов сказочных героев, атрибутов Работа с педагогами Разработка методических рекомендаций для педагогов по созданию предметно-развивающей среды в группах для детей младшего дошкольного возраста Выступление на педагогическом совете Участие в семинаре-практикуме 3 этап – Заключительный этап Обработка и оформление материалов проекта Содержание  образовательных областей в соответствии  с ФГОС ДО   </vt:lpstr>
      <vt:lpstr> </vt:lpstr>
      <vt:lpstr>  </vt:lpstr>
      <vt:lpstr>Результаты проекта: Дети познакомились с русскими народными сказками;  Дети научились распознавать сказочных героев по иллюстрациям;  Дети были участниками игр - драматизаций, кукольных спектаклей;  Дети научились отвечать на вопросы по содержанию сказок, мимикой, интонацией и жестами передавать характер и настроение героев;  Расширился и обогатился словарный запас детей;  Дети овладели навыками грамотной и выразительной речи, правилами хорошего тона,  поведения, этикета, общения со сверстниками и взрослыми;  Научились взаимодействовать коллективно и согласованно, проявляя свою индивидуальность; Родители воспитанников стали больше времени уделять чтению с детьми. </vt:lpstr>
      <vt:lpstr>Показ сказок: Колобок,  Репка, Теремок.</vt:lpstr>
      <vt:lpstr>Подвижные игры: «У Медведя во бору» «Огуречик, огуречик» «Каравай» «Зайка беленький сидит»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– врач!</dc:title>
  <dc:creator>SuperSnar</dc:creator>
  <cp:lastModifiedBy>Komp</cp:lastModifiedBy>
  <cp:revision>20</cp:revision>
  <dcterms:created xsi:type="dcterms:W3CDTF">2022-10-03T10:36:56Z</dcterms:created>
  <dcterms:modified xsi:type="dcterms:W3CDTF">2023-12-19T10:10:32Z</dcterms:modified>
</cp:coreProperties>
</file>