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6" r:id="rId2"/>
    <p:sldId id="268" r:id="rId3"/>
    <p:sldId id="257" r:id="rId4"/>
    <p:sldId id="259" r:id="rId5"/>
    <p:sldId id="269" r:id="rId6"/>
    <p:sldId id="270" r:id="rId7"/>
    <p:sldId id="272" r:id="rId8"/>
    <p:sldId id="265" r:id="rId9"/>
    <p:sldId id="274" r:id="rId10"/>
    <p:sldId id="275" r:id="rId11"/>
    <p:sldId id="273" r:id="rId12"/>
    <p:sldId id="277" r:id="rId13"/>
    <p:sldId id="280" r:id="rId14"/>
    <p:sldId id="281" r:id="rId15"/>
    <p:sldId id="262" r:id="rId16"/>
    <p:sldId id="278" r:id="rId17"/>
    <p:sldId id="279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42" d="100"/>
          <a:sy n="42" d="100"/>
        </p:scale>
        <p:origin x="133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C06A3-2A0A-46EF-80AD-E0F8BB7F482E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BDE2F-73BD-4A7B-A859-4AFE239F5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369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BDE2F-73BD-4A7B-A859-4AFE239F5DD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530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BDE2F-73BD-4A7B-A859-4AFE239F5DD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3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BDE2F-73BD-4A7B-A859-4AFE239F5DD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448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BDE2F-73BD-4A7B-A859-4AFE239F5DD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015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BDE2F-73BD-4A7B-A859-4AFE239F5DD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986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544873_2493050825160_1451620584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0010" y="2996345"/>
            <a:ext cx="4894496" cy="3073506"/>
          </a:xfrm>
          <a:prstGeom prst="rect">
            <a:avLst/>
          </a:prstGeom>
          <a:noFill/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616325" y="354013"/>
            <a:ext cx="184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ru-RU" sz="1800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471863" y="209550"/>
            <a:ext cx="1100137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ru-RU" sz="1800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39233" y="103679"/>
            <a:ext cx="903605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МАДОУ «Детский сад № 3»</a:t>
            </a:r>
            <a:endParaRPr lang="ru-RU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611561" y="1877572"/>
            <a:ext cx="7920878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«Удивительный Космос»</a:t>
            </a:r>
            <a:endParaRPr lang="ru-RU" sz="48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395536" y="1074568"/>
            <a:ext cx="8496943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hlink"/>
                </a:solidFill>
              </a:rPr>
              <a:t>Информационно-творческий проект</a:t>
            </a:r>
            <a:endParaRPr lang="ru-RU" sz="28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66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ackgrounds_00045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305361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</a:t>
            </a:r>
          </a:p>
          <a:p>
            <a:pPr algn="ctr"/>
            <a:r>
              <a:rPr lang="ru-RU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«Ракеты готовы к старту»</a:t>
            </a:r>
          </a:p>
        </p:txBody>
      </p:sp>
      <p:pic>
        <p:nvPicPr>
          <p:cNvPr id="3074" name="Picture 2" descr="C:\Users\konst\Desktop\VALdb8decy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7"/>
            <a:ext cx="763284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84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kgrounds_00045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332" y="-12885"/>
            <a:ext cx="9118995" cy="6839246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23528" y="2083393"/>
            <a:ext cx="88204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04664"/>
            <a:ext cx="8352928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5,4,3,2,1-Пуск!!!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img.relax.ru/92470/9507524599097099_eaf3f9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47176"/>
            <a:ext cx="4097436" cy="545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9" y="1147174"/>
            <a:ext cx="3984816" cy="545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7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ackgrounds_00045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305361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Развиваем  моторику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155993"/>
            <a:ext cx="4407235" cy="24790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79" y="1013247"/>
            <a:ext cx="4304717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5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kgrounds_00045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-145278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23528" y="2083393"/>
            <a:ext cx="88204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04664"/>
            <a:ext cx="835292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Опыт:</a:t>
            </a:r>
            <a:endParaRPr lang="ru-RU" sz="3200" dirty="0"/>
          </a:p>
          <a:p>
            <a:r>
              <a:rPr lang="ru-RU" sz="3200" dirty="0"/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«Метеориты и метеоритные кратеры»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Представьте, что мука – это поверхность планеты, а шар - это метеорит. Метеорит летит в космосе с огромной скоростью и ударяется о поверхность планеты. Посмотрите, что образовалось на поверхности планеты – углубление, ямы, кратеры. Ребята, почему образовался кратер? (Метеорит тяжёлый, а поверхность планеты мягкая, покрытая толстым слоем пыли, поэтому образовался кратер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67206"/>
            <a:ext cx="4104456" cy="252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7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kgrounds_00045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23528" y="2083393"/>
            <a:ext cx="88204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04664"/>
            <a:ext cx="83529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88641"/>
            <a:ext cx="6534472" cy="3911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«Ждут нас быстрые ракеты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Ждут нас быстрые ракеты</a:t>
            </a:r>
            <a:b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Для полёта на планеты. </a:t>
            </a:r>
            <a:b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На какую захотим,</a:t>
            </a:r>
            <a:b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На такую полетим!</a:t>
            </a:r>
            <a:b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Но в игре один секрет:</a:t>
            </a:r>
            <a:b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Опоздавшим места нет!</a:t>
            </a:r>
            <a:endParaRPr lang="ru-RU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konst\Desktop\dJPufZBYXT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35606"/>
            <a:ext cx="439248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onst\Desktop\SB-jwsCNX0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87" y="4099776"/>
            <a:ext cx="3891805" cy="261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98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ackgrounds_00045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28447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491613"/>
              </p:ext>
            </p:extLst>
          </p:nvPr>
        </p:nvGraphicFramePr>
        <p:xfrm>
          <a:off x="1475656" y="332656"/>
          <a:ext cx="6115897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Игра  «Скажи наоборот»</a:t>
                      </a:r>
                      <a:endParaRPr lang="ru-RU" sz="4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146" name="Picture 2" descr="C:\Users\konst\Desktop\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77" y="1628800"/>
            <a:ext cx="7344816" cy="472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ackgrounds_00045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305361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Космическая выставка</a:t>
            </a:r>
          </a:p>
        </p:txBody>
      </p:sp>
      <p:pic>
        <p:nvPicPr>
          <p:cNvPr id="5122" name="Picture 2" descr="C:\Users\konst\Desktop\rDCrFRK8e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98712"/>
            <a:ext cx="3024336" cy="216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onst\Desktop\4iP_qSM0_v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384" y="2492896"/>
            <a:ext cx="5436096" cy="419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68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kgrounds_00045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23528" y="1315313"/>
            <a:ext cx="6696744" cy="702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Теперь мы знаем ответы на вопросы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Как называется планета, на которой мы живем?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2. Как называется ближайшая к нам звезда?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3. Что такое Солнечная система?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4.Какие планеты в Солнечной системе?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5.Какая из них самая большая?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6.Какую планету называют красной? Почему?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7.Какая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 находится ближе всех к Солнцу?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8.Как называется спутник Земли?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9.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был первым космонавтом Земли?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10.Когда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человек полетел в космос?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11.Каких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российских космонавтов ты знаешь?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12.Как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считаешь, какими качествами должен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обладать космонавт?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60422196_nnnnn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31311" y="2060848"/>
            <a:ext cx="1955452" cy="1673541"/>
          </a:xfrm>
          <a:prstGeom prst="rect">
            <a:avLst/>
          </a:prstGeom>
          <a:noFill/>
          <a:ln/>
        </p:spPr>
      </p:pic>
      <p:pic>
        <p:nvPicPr>
          <p:cNvPr id="7" name="Picture 6" descr="Лучик света - энциклопедия для детей: космо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964958" y="4428526"/>
            <a:ext cx="2088158" cy="1670918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65910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ackgrounds_00045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2780928"/>
            <a:ext cx="835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/>
            <a:endParaRPr lang="ru-RU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8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kgrounds_00045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23528" y="729177"/>
            <a:ext cx="8820472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азвание проекта: «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Удивительный Космос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проекта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воспитатель, воспитанники группы,              родители воспитанников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Вид, тип проекта: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информационно-творческий, краткосрочный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Сроки проведения: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март-апрель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Возраст детей: 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-5 лет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790244"/>
            <a:ext cx="5717679" cy="285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1200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kgrounds_00045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23528" y="293096"/>
            <a:ext cx="8820472" cy="548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дошкольники задают много вопросов о космосе, космическом пространстве, космонавтах, так как всё неведомое, непонятное, недоступное будоражит детскую фантазию. Данный проект направлен на обогащение познавательно-эстетической компетентности </a:t>
            </a:r>
            <a:r>
              <a:rPr lang="ru-RU" sz="24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дошкольников, поможет систематизировать полученные знания и применять их в различных видах </a:t>
            </a:r>
            <a:r>
              <a:rPr lang="ru-RU" sz="24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00006065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79712" y="3528851"/>
            <a:ext cx="5184576" cy="3068501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ackgrounds_00045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07988" fontAlgn="t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800" b="1" i="1" spc="300" dirty="0" smtClean="0">
              <a:solidFill>
                <a:srgbClr val="FF33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07988" fontAlgn="t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b="1" i="1" u="sng" spc="300" dirty="0" smtClean="0">
                <a:solidFill>
                  <a:srgbClr val="FF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lang="ru-RU" sz="2800" b="1" spc="300" dirty="0" smtClean="0">
                <a:solidFill>
                  <a:srgbClr val="FF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у детей знаний и представлений о Космосе.</a:t>
            </a:r>
            <a:endParaRPr lang="ru-RU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indent="407988" eaLnBrk="0" fontAlgn="t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200" b="1" i="1" u="sng" spc="300" dirty="0" smtClean="0">
                <a:solidFill>
                  <a:srgbClr val="FF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r>
              <a:rPr lang="ru-RU" sz="3200" b="1" u="sng" spc="300" dirty="0" smtClean="0">
                <a:solidFill>
                  <a:srgbClr val="FF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200" b="1" u="sng" spc="300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tabLst>
                <a:tab pos="457200" algn="l"/>
              </a:tabLst>
            </a:pPr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Сформировать представления о Вселенной, Солнечной системе и ее планетах, </a:t>
            </a:r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героями космоса, российским праздником – День космонавтики</a:t>
            </a:r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tabLst>
                <a:tab pos="457200" algn="l"/>
              </a:tabLst>
            </a:pP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творческих и интеллектуальных способностей</a:t>
            </a:r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tabLst>
                <a:tab pos="457200" algn="l"/>
              </a:tabLst>
            </a:pPr>
            <a:r>
              <a:rPr lang="ru-RU" sz="2400" dirty="0"/>
              <a:t> 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применять полученные знания в разных формах </a:t>
            </a:r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tabLst>
                <a:tab pos="457200" algn="l"/>
              </a:tabLst>
            </a:pP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совместную деятельность родителей и детей по внедрению проекта.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kgrounds_00045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23528" y="2083393"/>
            <a:ext cx="88204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04664"/>
            <a:ext cx="835292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Предполагаемые результаты:</a:t>
            </a:r>
          </a:p>
          <a:p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проекта позволит сформировать у детей представления  о космосе, планетах, летательных аппаратах, космонавтах</a:t>
            </a:r>
            <a:r>
              <a:rPr 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Данный проект позволит развить творческую активность детей и родителей, воспитать патриотические чувства у ребенка</a:t>
            </a:r>
            <a:endParaRPr lang="ru-RU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0759" y="3612231"/>
            <a:ext cx="2457145" cy="317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564447"/>
            <a:ext cx="2527283" cy="3271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041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ackgrounds_00045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07988" fontAlgn="t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800" b="1" i="1" spc="300" dirty="0" smtClean="0">
              <a:solidFill>
                <a:srgbClr val="FF33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"/>
            <a:ext cx="91440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Этапы реализации: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1этап: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1.Выявление первоначальных знаний детей о космосе.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2.Информация родителей о предстоящей деятельности. 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3.Подбор литературы о космосе, презентаций, фотографий, плакатов. 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этап: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Проведение недели космоса в группе.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Работа с родителями по заданной теме.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Организация сюжетно - ролевых, дидактических и подвижных игр, индивидуальной и групповой работы.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этап: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Выставка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 о космосе (совместная работа детей с родителями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Познавательное занятие «Мир Космоса»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56e2af31194b188795b5e5cfd20650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72200" y="332656"/>
            <a:ext cx="2555776" cy="159736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68033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kgrounds_00045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72008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23528" y="2083393"/>
            <a:ext cx="88204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04664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Этапы работы над проектом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Опрос детей на тему: «Что такое Космос»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709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1" name="Picture 4" descr="Лучик света - энциклопедия для детей: космо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51657" y="2121346"/>
            <a:ext cx="3570872" cy="2841105"/>
          </a:xfrm>
          <a:prstGeom prst="rect">
            <a:avLst/>
          </a:prstGeom>
          <a:noFill/>
          <a:ln/>
        </p:spPr>
      </p:pic>
      <p:pic>
        <p:nvPicPr>
          <p:cNvPr id="12" name="Picture 4" descr="Лучик света - энциклопедия для детей: космос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727476" y="2968374"/>
            <a:ext cx="4067175" cy="3656013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85082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ackgrounds_00045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30726" y="-531440"/>
            <a:ext cx="9144000" cy="78488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084168" y="-315416"/>
            <a:ext cx="28803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литературы по теме и знакомство с планетами Солнечной системы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konst\Desktop\pMIeJsobR-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47" y="-171400"/>
            <a:ext cx="5826646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ackgrounds_00045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-459432"/>
            <a:ext cx="9900592" cy="73174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41141" y="-171400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пластилином</a:t>
            </a:r>
          </a:p>
          <a:p>
            <a:pPr algn="ctr"/>
            <a:r>
              <a:rPr lang="ru-RU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«Ракета летит к звездам»</a:t>
            </a:r>
            <a:endParaRPr lang="ru-RU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konst\Desktop\zlelka1lE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42" y="1156914"/>
            <a:ext cx="8066725" cy="54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93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8406</TotalTime>
  <Words>384</Words>
  <Application>Microsoft Office PowerPoint</Application>
  <PresentationFormat>Экран (4:3)</PresentationFormat>
  <Paragraphs>77</Paragraphs>
  <Slides>18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Ульяна</dc:creator>
  <cp:lastModifiedBy>Windows User</cp:lastModifiedBy>
  <cp:revision>39</cp:revision>
  <dcterms:created xsi:type="dcterms:W3CDTF">2015-03-20T02:16:59Z</dcterms:created>
  <dcterms:modified xsi:type="dcterms:W3CDTF">2021-11-12T17:32:09Z</dcterms:modified>
</cp:coreProperties>
</file>