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143800" cy="359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Был в саду переполох –</a:t>
            </a:r>
            <a:endParaRPr lang="ru-RU" sz="4400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Там расцвёл чертополох.</a:t>
            </a:r>
            <a:endParaRPr lang="ru-RU" sz="4400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Чтобы сад твой не заглох,</a:t>
            </a:r>
            <a:endParaRPr lang="ru-RU" sz="4400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Прополи чертополох.</a:t>
            </a:r>
            <a:endParaRPr lang="ru-RU" sz="44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9" t="3896" r="1623"/>
          <a:stretch/>
        </p:blipFill>
        <p:spPr>
          <a:xfrm>
            <a:off x="755576" y="476672"/>
            <a:ext cx="7848872" cy="59046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67513" y="2420888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2858" y="5457998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049" y="2420888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7512" y="5469327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77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352967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8.Урок </a:t>
            </a:r>
            <a:r>
              <a:rPr lang="ru-RU" sz="3200" dirty="0">
                <a:solidFill>
                  <a:srgbClr val="002060"/>
                </a:solidFill>
              </a:rPr>
              <a:t>на всю жизнь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03498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</a:rPr>
              <a:t>1.Денис раздумывает над словами мамы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788930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</a:rPr>
              <a:t>2.Завтрак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373705"/>
            <a:ext cx="79167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</a:rPr>
              <a:t>3.Предложение мамы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947707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</a:rPr>
              <a:t>4.Мучение с кашей и избавление от нее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546903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</a:rPr>
              <a:t>5.Возмущенный милиционер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3131678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</a:rPr>
              <a:t>6.Пострадавший дяденька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3716453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</a:rPr>
              <a:t>7.Рассерженная мама</a:t>
            </a:r>
          </a:p>
        </p:txBody>
      </p:sp>
    </p:spTree>
    <p:extLst>
      <p:ext uri="{BB962C8B-B14F-4D97-AF65-F5344CB8AC3E}">
        <p14:creationId xmlns:p14="http://schemas.microsoft.com/office/powerpoint/2010/main" xmlns="" val="2042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2541" y="0"/>
            <a:ext cx="8915022" cy="625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ru-RU" sz="3200" dirty="0">
                <a:solidFill>
                  <a:prstClr val="black"/>
                </a:solidFill>
              </a:rPr>
              <a:t>Рассказ учит быть честным и всегда говорить правду, учит не совершать поступков, за которые потом было бы стыдно, учит слушаться родителей. Учит отвечать за свои </a:t>
            </a:r>
            <a:r>
              <a:rPr lang="ru-RU" sz="3200" dirty="0" smtClean="0">
                <a:solidFill>
                  <a:prstClr val="black"/>
                </a:solidFill>
              </a:rPr>
              <a:t>поступки</a:t>
            </a:r>
            <a:endParaRPr lang="ru-RU" sz="32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endParaRPr lang="ru-RU" sz="32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endParaRPr lang="ru-RU" sz="28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ru-RU" sz="3200" dirty="0">
                <a:solidFill>
                  <a:prstClr val="black"/>
                </a:solidFill>
              </a:rPr>
              <a:t>Учит не совершать поступки, за которые было бы потом стыдно, поэтому не следует заниматься сразу двумя делами, а нужно сосредоточиться только на одном.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31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41</TotalTime>
  <Words>104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Главная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Kabinet 8</cp:lastModifiedBy>
  <cp:revision>5</cp:revision>
  <dcterms:created xsi:type="dcterms:W3CDTF">2023-04-30T10:09:22Z</dcterms:created>
  <dcterms:modified xsi:type="dcterms:W3CDTF">2023-05-02T09:18:26Z</dcterms:modified>
</cp:coreProperties>
</file>