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3" r:id="rId8"/>
    <p:sldId id="266" r:id="rId9"/>
    <p:sldId id="262" r:id="rId10"/>
    <p:sldId id="261" r:id="rId11"/>
    <p:sldId id="275" r:id="rId12"/>
    <p:sldId id="264" r:id="rId13"/>
    <p:sldId id="265" r:id="rId14"/>
    <p:sldId id="267" r:id="rId15"/>
    <p:sldId id="268" r:id="rId16"/>
    <p:sldId id="269" r:id="rId17"/>
    <p:sldId id="273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71612"/>
            <a:ext cx="74572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 лет   освобождения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Ленинграда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фашистской блокады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блокада ленинграда\бл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блокада ленинграда\бл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7405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блокада ленинграда\бл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блокада ленинграда\бл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79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блокада ленинграда\бл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блокада ленинграда\бл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20737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блокада ленинграда\бл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8215370" cy="617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блокада ленинграда\бл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43932" cy="6099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блокада ленинграда\бл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блокада ленинграда\блок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32539" cy="588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блокада ленинграда\блок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500042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блокада ленинграда\бл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блокада ленинграда\бл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89"/>
            <a:ext cx="8429684" cy="6314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блокада ленинграда\блок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01148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блокада ленинграда\бл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блокада ленинграда\бл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1148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блокада ленинграда\блок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блокада ленинграда\бл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594</TotalTime>
  <Words>7</Words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26</cp:revision>
  <dcterms:created xsi:type="dcterms:W3CDTF">2024-01-22T00:27:32Z</dcterms:created>
  <dcterms:modified xsi:type="dcterms:W3CDTF">2024-01-22T10:32:11Z</dcterms:modified>
</cp:coreProperties>
</file>