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27"/>
  </p:notesMasterIdLst>
  <p:sldIdLst>
    <p:sldId id="259" r:id="rId2"/>
    <p:sldId id="257" r:id="rId3"/>
    <p:sldId id="261" r:id="rId4"/>
    <p:sldId id="272" r:id="rId5"/>
    <p:sldId id="258" r:id="rId6"/>
    <p:sldId id="262" r:id="rId7"/>
    <p:sldId id="264" r:id="rId8"/>
    <p:sldId id="273" r:id="rId9"/>
    <p:sldId id="270" r:id="rId10"/>
    <p:sldId id="279" r:id="rId11"/>
    <p:sldId id="266" r:id="rId12"/>
    <p:sldId id="265" r:id="rId13"/>
    <p:sldId id="277" r:id="rId14"/>
    <p:sldId id="280" r:id="rId15"/>
    <p:sldId id="269" r:id="rId16"/>
    <p:sldId id="267" r:id="rId17"/>
    <p:sldId id="268" r:id="rId18"/>
    <p:sldId id="276" r:id="rId19"/>
    <p:sldId id="271" r:id="rId20"/>
    <p:sldId id="263" r:id="rId21"/>
    <p:sldId id="275" r:id="rId22"/>
    <p:sldId id="281" r:id="rId23"/>
    <p:sldId id="274" r:id="rId24"/>
    <p:sldId id="278" r:id="rId25"/>
    <p:sldId id="28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3658F-6546-4C15-8377-E7A16F039731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969B2-5156-400D-8D57-DBFFE33468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7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599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46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15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6610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177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776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275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573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621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76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079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119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07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00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711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11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628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855B4-57B1-4656-BDE2-DB36128C73C4}" type="datetimeFigureOut">
              <a:rPr lang="ru-RU" smtClean="0"/>
              <a:t>28.01.2024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021FF-FE7F-494E-9E40-3445E1F91A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2993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6139D7-028E-3877-3468-BBA229036DAD}"/>
              </a:ext>
            </a:extLst>
          </p:cNvPr>
          <p:cNvSpPr txBox="1"/>
          <p:nvPr/>
        </p:nvSpPr>
        <p:spPr>
          <a:xfrm>
            <a:off x="5893981" y="3551276"/>
            <a:ext cx="56189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работа </a:t>
            </a:r>
          </a:p>
          <a:p>
            <a:pPr lvl="0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 3А класса</a:t>
            </a:r>
          </a:p>
          <a:p>
            <a:pPr lvl="0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МОБУ гимназия №5</a:t>
            </a:r>
          </a:p>
          <a:p>
            <a:pPr lvl="0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Курмаева Сергея</a:t>
            </a:r>
          </a:p>
          <a:p>
            <a:pPr lvl="0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Асфандиярова Газизя Ибрагимовна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004786A-EDD3-19F2-1E26-BEC9F53405CD}"/>
              </a:ext>
            </a:extLst>
          </p:cNvPr>
          <p:cNvSpPr/>
          <p:nvPr/>
        </p:nvSpPr>
        <p:spPr>
          <a:xfrm>
            <a:off x="5651578" y="808670"/>
            <a:ext cx="561893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Голуби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375517-8DA9-8ABC-95A2-420B3058E7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70" y="1230860"/>
            <a:ext cx="3172541" cy="4242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10616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EC68D6-0E7D-1C42-874E-87AC19F67C93}"/>
              </a:ext>
            </a:extLst>
          </p:cNvPr>
          <p:cNvSpPr txBox="1"/>
          <p:nvPr/>
        </p:nvSpPr>
        <p:spPr>
          <a:xfrm>
            <a:off x="5358809" y="582067"/>
            <a:ext cx="610308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Гонные голуби, или лётные. Их ценят за красоту полета. Они взлетают после того, как их спугнули, согнали. Отсюда и название — гонные. Они стаей поднимаются и садятся группой или поодиночке. Есть породы, которые во время полета совершают в воздухе кульбиты, резкие повороты, кувырки. Это удивительно красивое зрелище. Именно гонных голубей и поднимал в воздух герой фильма «Любовь и голуби».</a:t>
            </a:r>
          </a:p>
        </p:txBody>
      </p:sp>
      <p:pic>
        <p:nvPicPr>
          <p:cNvPr id="1026" name="Picture 2" descr="Голуби породы Павлин">
            <a:extLst>
              <a:ext uri="{FF2B5EF4-FFF2-40B4-BE49-F238E27FC236}">
                <a16:creationId xmlns:a16="http://schemas.microsoft.com/office/drawing/2014/main" id="{988BBE5F-EC5E-5576-98E4-5766ADCEE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66" y="582068"/>
            <a:ext cx="4337077" cy="27432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02C267-6C66-3DFA-2D9A-2A4D630E7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38" y="3806454"/>
            <a:ext cx="2057402" cy="27432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579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587AD5-7FAE-4099-1D0C-073CA6629718}"/>
              </a:ext>
            </a:extLst>
          </p:cNvPr>
          <p:cNvSpPr txBox="1"/>
          <p:nvPr/>
        </p:nvSpPr>
        <p:spPr>
          <a:xfrm>
            <a:off x="712381" y="245400"/>
            <a:ext cx="610308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изобретения телефона и телеграфа люди пользовались голубиной почтой. Голуби доставляли почту по воздуху очень быстро. Их сейчас назвали бы знаменитыми курьерами.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D2DD14-6A9D-A54C-B08E-A2D9446CB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1428" y="510362"/>
            <a:ext cx="3967420" cy="5443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46170E-8B5A-C1DF-C927-8D031EDB2769}"/>
              </a:ext>
            </a:extLst>
          </p:cNvPr>
          <p:cNvSpPr txBox="1"/>
          <p:nvPr/>
        </p:nvSpPr>
        <p:spPr>
          <a:xfrm>
            <a:off x="393404" y="3593804"/>
            <a:ext cx="610308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тренированные голуби могут развивать скорость до 60-70 км в час. Высота полёта составляет 300-500 м. Они выдерживают спортивную дистанцию до 500-600 км </a:t>
            </a:r>
          </a:p>
        </p:txBody>
      </p:sp>
    </p:spTree>
    <p:extLst>
      <p:ext uri="{BB962C8B-B14F-4D97-AF65-F5344CB8AC3E}">
        <p14:creationId xmlns:p14="http://schemas.microsoft.com/office/powerpoint/2010/main" val="3059438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CB2055D6-389A-13DC-DB60-867434838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620" y="1063255"/>
            <a:ext cx="4338085" cy="4338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45C79-8AE8-7DAC-F9F7-30E53C07CA5B}"/>
              </a:ext>
            </a:extLst>
          </p:cNvPr>
          <p:cNvSpPr txBox="1"/>
          <p:nvPr/>
        </p:nvSpPr>
        <p:spPr>
          <a:xfrm>
            <a:off x="1031358" y="2668772"/>
            <a:ext cx="48945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Голубей часто использовали для аэрофотосъемки.</a:t>
            </a:r>
          </a:p>
        </p:txBody>
      </p:sp>
    </p:spTree>
    <p:extLst>
      <p:ext uri="{BB962C8B-B14F-4D97-AF65-F5344CB8AC3E}">
        <p14:creationId xmlns:p14="http://schemas.microsoft.com/office/powerpoint/2010/main" val="2676550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BC36D2-E39C-BDAA-FB21-39927C331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958" y="680484"/>
            <a:ext cx="3277485" cy="4369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56596-D143-336B-CA8A-9E67853BE861}"/>
              </a:ext>
            </a:extLst>
          </p:cNvPr>
          <p:cNvSpPr txBox="1"/>
          <p:nvPr/>
        </p:nvSpPr>
        <p:spPr>
          <a:xfrm>
            <a:off x="2317898" y="5188688"/>
            <a:ext cx="8484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спросил у деда, почему он занимается разведением голубей? Сейчас и надобность голубиной почте отпала…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73CAC9-9928-910D-01E3-F46B8FA08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038" y="685045"/>
            <a:ext cx="3405962" cy="43077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0775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любленные голуби">
            <a:extLst>
              <a:ext uri="{FF2B5EF4-FFF2-40B4-BE49-F238E27FC236}">
                <a16:creationId xmlns:a16="http://schemas.microsoft.com/office/drawing/2014/main" id="{D5E698EA-1428-9B97-2614-CEFD8F551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42" y="374971"/>
            <a:ext cx="5146158" cy="3312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4" descr="Голуби в небе">
            <a:extLst>
              <a:ext uri="{FF2B5EF4-FFF2-40B4-BE49-F238E27FC236}">
                <a16:creationId xmlns:a16="http://schemas.microsoft.com/office/drawing/2014/main" id="{C4C5DA13-6382-CE73-70EF-7D8609E1C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879" y="424642"/>
            <a:ext cx="4897813" cy="3263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5FF541-0233-1D72-D868-3D91560AC9DE}"/>
              </a:ext>
            </a:extLst>
          </p:cNvPr>
          <p:cNvSpPr txBox="1"/>
          <p:nvPr/>
        </p:nvSpPr>
        <p:spPr>
          <a:xfrm>
            <a:off x="2117652" y="3687810"/>
            <a:ext cx="85485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Разведением голубей занимаются люди не только разных возрастов: от мальчишек-подростков, до убеленных сединами солидных мужей. Но и совершенно разных профессий и социальных групп. Их всех объединяет любовь к этим красивым птицам и некоторая романтичность натуры. Ну а как же? Без этого ничего не получится.</a:t>
            </a:r>
          </a:p>
        </p:txBody>
      </p:sp>
    </p:spTree>
    <p:extLst>
      <p:ext uri="{BB962C8B-B14F-4D97-AF65-F5344CB8AC3E}">
        <p14:creationId xmlns:p14="http://schemas.microsoft.com/office/powerpoint/2010/main" val="159797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BE890A-0144-A635-2273-C1E46B70ED10}"/>
              </a:ext>
            </a:extLst>
          </p:cNvPr>
          <p:cNvSpPr txBox="1"/>
          <p:nvPr/>
        </p:nvSpPr>
        <p:spPr>
          <a:xfrm>
            <a:off x="330193" y="510363"/>
            <a:ext cx="610308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дедушка начал заниматься голубями ещё в 1965 году. В возрасте 7 лет он поймал раненого голубя со сломанным крылом, вылечила его. Нашёл ему пару и с тех пор начал разводить голубей разных пород.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за ними ухаживает, обращается как с малыми детьми, проводит время на свежем воздухе с пользой для себя, для своего здоровья. 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Дедушка со своими питомцами ездит на различные выставки, общается с людьми.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64EF63-A86C-C3B6-9AD7-019047984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398" y="1148317"/>
            <a:ext cx="5328409" cy="5092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3256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3C41E9F-1EFA-40A3-A2DE-5FEFB04A7E1F}"/>
              </a:ext>
            </a:extLst>
          </p:cNvPr>
          <p:cNvSpPr txBox="1"/>
          <p:nvPr/>
        </p:nvSpPr>
        <p:spPr>
          <a:xfrm>
            <a:off x="882502" y="4508206"/>
            <a:ext cx="992017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 дедушкой привели эксперимент: выпустили пару голубей из голубятни и наблюдали, вернутся ли они обратно. Они долго парили высоко в небе, затем вернулись обратно на свой насест в голубятню.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7ABCB6-345B-63C6-5C1E-84623C276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325" y="153820"/>
            <a:ext cx="5733350" cy="4173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0420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791D61-9D80-2157-144E-25EF0F6B6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286525"/>
            <a:ext cx="8848725" cy="3648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15219C-C37A-E14B-F22E-5D75E58EBBC7}"/>
              </a:ext>
            </a:extLst>
          </p:cNvPr>
          <p:cNvSpPr txBox="1"/>
          <p:nvPr/>
        </p:nvSpPr>
        <p:spPr>
          <a:xfrm>
            <a:off x="3044455" y="4466802"/>
            <a:ext cx="61030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Голуби привыкают к своей голубятне и могут возвращаться к ней чуть ли не с закрытыми глазами.</a:t>
            </a:r>
          </a:p>
        </p:txBody>
      </p:sp>
    </p:spTree>
    <p:extLst>
      <p:ext uri="{BB962C8B-B14F-4D97-AF65-F5344CB8AC3E}">
        <p14:creationId xmlns:p14="http://schemas.microsoft.com/office/powerpoint/2010/main" val="2693432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C156E8-F9D8-D63D-C083-A3AEC6885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83" y="797441"/>
            <a:ext cx="3636335" cy="48484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AE5547-062B-AC39-EBBB-59AB06C7B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48" y="797442"/>
            <a:ext cx="3636335" cy="4848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6801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ED95C4-CA35-0612-95BC-FA8FE790B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899" y="701749"/>
            <a:ext cx="4421490" cy="5358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C5E778-75F9-B609-607A-B1D37C779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028" y="850606"/>
            <a:ext cx="2372776" cy="5266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02B367-CB7A-B405-1BBC-46E44DD41BEB}"/>
              </a:ext>
            </a:extLst>
          </p:cNvPr>
          <p:cNvSpPr txBox="1"/>
          <p:nvPr/>
        </p:nvSpPr>
        <p:spPr>
          <a:xfrm>
            <a:off x="5416250" y="582067"/>
            <a:ext cx="312169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день после уроков бегу к дедушке. Я тоже люблю  голубей, вместе с дедушкой ухаживаем за ними, чистим, кормим, поим, просто любуемся питомцами, некогда сидеть на телефонах, перед телевизором</a:t>
            </a:r>
          </a:p>
        </p:txBody>
      </p:sp>
    </p:spTree>
    <p:extLst>
      <p:ext uri="{BB962C8B-B14F-4D97-AF65-F5344CB8AC3E}">
        <p14:creationId xmlns:p14="http://schemas.microsoft.com/office/powerpoint/2010/main" val="3079343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4643B9-3A28-9BBD-8A34-3BE68D6A1964}"/>
              </a:ext>
            </a:extLst>
          </p:cNvPr>
          <p:cNvSpPr txBox="1"/>
          <p:nvPr/>
        </p:nvSpPr>
        <p:spPr>
          <a:xfrm>
            <a:off x="1509823" y="871870"/>
            <a:ext cx="947361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Актуальность темы: </a:t>
            </a:r>
            <a:r>
              <a:rPr lang="ru-RU" sz="2800" dirty="0">
                <a:solidFill>
                  <a:srgbClr val="2C2C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b="0" i="0" dirty="0">
                <a:solidFill>
                  <a:srgbClr val="2C2C2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олуби живут рядом с нами уже тысячи лет, а много ли мы знаем о них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/>
              <a:t>Цель работы: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 о необычном увлечении людей</a:t>
            </a:r>
          </a:p>
          <a:p>
            <a:r>
              <a:rPr lang="ru-RU" sz="3200" dirty="0"/>
              <a:t>Предмет исследования: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голуби</a:t>
            </a:r>
          </a:p>
          <a:p>
            <a:r>
              <a:rPr lang="ru-RU" sz="3200" dirty="0"/>
              <a:t>Задачи исследования: 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узнать больше об этих птицах</a:t>
            </a:r>
          </a:p>
          <a:p>
            <a:r>
              <a:rPr lang="ru-RU" sz="3200" dirty="0"/>
              <a:t>Гипотеза исследования: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правда ли, что голуби очень умные птицы</a:t>
            </a: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834030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1920D0-2C09-4E35-681F-675C91EE0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483" y="2961976"/>
            <a:ext cx="5803013" cy="3264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81C9B1-A177-357F-25F0-59940F06A105}"/>
              </a:ext>
            </a:extLst>
          </p:cNvPr>
          <p:cNvSpPr txBox="1"/>
          <p:nvPr/>
        </p:nvSpPr>
        <p:spPr>
          <a:xfrm>
            <a:off x="1472609" y="448045"/>
            <a:ext cx="92467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Разведение голубей — увлекательное занятие. Голубеводы говорят, что время, проведенное с птицами, не идет в зачет возраста. А знаете почему? Потому что в это время человек счастлив, а счастливые люди не замечают бега времени.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BD0C01-A22E-21F1-895B-D3044F191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92" y="2497562"/>
            <a:ext cx="3043274" cy="4057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9670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DD3597-4FDF-96CA-27F5-1B5E42D27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3" y="127590"/>
            <a:ext cx="3237614" cy="4316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B9C39C-AB06-5344-2F42-77ED5A2A5D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87079"/>
            <a:ext cx="6615813" cy="3721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4D6A3E-4279-1CF0-4827-9DB3969335AE}"/>
              </a:ext>
            </a:extLst>
          </p:cNvPr>
          <p:cNvSpPr txBox="1"/>
          <p:nvPr/>
        </p:nvSpPr>
        <p:spPr>
          <a:xfrm>
            <a:off x="2785729" y="4891276"/>
            <a:ext cx="6103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Птица мира —  это тоже про голубя. </a:t>
            </a:r>
          </a:p>
        </p:txBody>
      </p:sp>
    </p:spTree>
    <p:extLst>
      <p:ext uri="{BB962C8B-B14F-4D97-AF65-F5344CB8AC3E}">
        <p14:creationId xmlns:p14="http://schemas.microsoft.com/office/powerpoint/2010/main" val="3792037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E3BBE0B-AEB5-33A9-58A9-FD4769A3178F}"/>
              </a:ext>
            </a:extLst>
          </p:cNvPr>
          <p:cNvSpPr txBox="1"/>
          <p:nvPr/>
        </p:nvSpPr>
        <p:spPr>
          <a:xfrm>
            <a:off x="329607" y="184689"/>
            <a:ext cx="959056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Выражение «голубь мира» появилось и стало популярным после Второй Мировой войны, самой кровавой и масштабной в истории человечества. Уставшие от горя и страданий люди радовались воцарившемуся долгожданному миру, создавали 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 организации, борющиеся за мир.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5EDE1DD-ECC3-1B44-AE73-B9BDBEE29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0176" y="1603568"/>
            <a:ext cx="1920093" cy="2740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02E5DB9-CF88-A1A2-CEEC-1363F967D59D}"/>
              </a:ext>
            </a:extLst>
          </p:cNvPr>
          <p:cNvSpPr txBox="1"/>
          <p:nvPr/>
        </p:nvSpPr>
        <p:spPr>
          <a:xfrm>
            <a:off x="429276" y="2604977"/>
            <a:ext cx="871472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укрепления связей и общением между борцами за мир разных стран было принято решение о проведении Первого Международного конгресса в 1949 году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D1B996-F371-E4E3-B334-E8C24AA39FCF}"/>
              </a:ext>
            </a:extLst>
          </p:cNvPr>
          <p:cNvSpPr txBox="1"/>
          <p:nvPr/>
        </p:nvSpPr>
        <p:spPr>
          <a:xfrm>
            <a:off x="1594884" y="4344501"/>
            <a:ext cx="83252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Эмблемой этого знаменательного события стала работа испанского художника Пабло Пикассо  изображавшей белого голубя с оливковой ветвью в клюве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2801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83A447-1E4F-AD07-3483-42AE4BA4E1E8}"/>
              </a:ext>
            </a:extLst>
          </p:cNvPr>
          <p:cNvSpPr txBox="1"/>
          <p:nvPr/>
        </p:nvSpPr>
        <p:spPr>
          <a:xfrm>
            <a:off x="291307" y="510362"/>
            <a:ext cx="4291325" cy="5853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1961 году Юрий Гагарин прибыл с «миссией мира» в Софию. В его честь прошли торжественные митинги </a:t>
            </a:r>
            <a:r>
              <a:rPr lang="ru-RU" sz="2800" i="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болгарцев</a:t>
            </a:r>
            <a:r>
              <a:rPr lang="ru-RU" sz="28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После шествия к космонавту подбежали болгарские пионеры, и один из них протянул Юрию Алексеевичу белого голубя. Гагарин прижал птицу к груди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8594122-59C3-4DFF-0D0E-3BD4B038F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82" y="1778298"/>
            <a:ext cx="6878381" cy="4585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CC424F-174F-0139-031D-9ABF4BC7A5A9}"/>
              </a:ext>
            </a:extLst>
          </p:cNvPr>
          <p:cNvSpPr txBox="1"/>
          <p:nvPr/>
        </p:nvSpPr>
        <p:spPr>
          <a:xfrm>
            <a:off x="4663263" y="649812"/>
            <a:ext cx="5964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Голубь мира</a:t>
            </a:r>
          </a:p>
        </p:txBody>
      </p:sp>
    </p:spTree>
    <p:extLst>
      <p:ext uri="{BB962C8B-B14F-4D97-AF65-F5344CB8AC3E}">
        <p14:creationId xmlns:p14="http://schemas.microsoft.com/office/powerpoint/2010/main" val="41171892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CF93B4CC-8531-9A4B-81F0-1AF0E7142B77}"/>
              </a:ext>
            </a:extLst>
          </p:cNvPr>
          <p:cNvSpPr txBox="1"/>
          <p:nvPr/>
        </p:nvSpPr>
        <p:spPr>
          <a:xfrm>
            <a:off x="1926507" y="233917"/>
            <a:ext cx="85485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папа, сын моего дедушки, военный. Он участвовал в горячих неспокойных точках Родины, СВО, там, где возникает угроза войны, и сейчас несет достойно, мужественно военную службу. Я хочу, чтобы скорее закончилась СВО, все папы вернулись семьям живые, здоровые. Пусть будет мир во всем мире! Дарим вам своих голубей! Мира вашим семьям!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8DE3E3-6932-36A8-9ADF-C635F2735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96" y="3429000"/>
            <a:ext cx="5780085" cy="33404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4A2CBE-9832-C195-2549-6793491C8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692" y="3559959"/>
            <a:ext cx="2959392" cy="30641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59553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18A665-728E-72EC-D745-E1E2160381A7}"/>
              </a:ext>
            </a:extLst>
          </p:cNvPr>
          <p:cNvSpPr txBox="1"/>
          <p:nvPr/>
        </p:nvSpPr>
        <p:spPr>
          <a:xfrm>
            <a:off x="2700670" y="2317898"/>
            <a:ext cx="6634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</a:t>
            </a:r>
            <a:r>
              <a:rPr lang="ru-RU" sz="48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43555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FC00BB-2CCA-A77A-E084-B17E7EA16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99" y="1197458"/>
            <a:ext cx="4337603" cy="4235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01A7AF-9D62-7D4C-1164-2B5AE2398BC2}"/>
              </a:ext>
            </a:extLst>
          </p:cNvPr>
          <p:cNvSpPr txBox="1"/>
          <p:nvPr/>
        </p:nvSpPr>
        <p:spPr>
          <a:xfrm>
            <a:off x="6354245" y="1976291"/>
            <a:ext cx="4720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Мой дедушка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Курмаев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Михаил Владимирович вот уже 50 лет разводит голубей.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него около 60 голубей, а потребляют они за сутки по 300г корма каждый! </a:t>
            </a:r>
          </a:p>
        </p:txBody>
      </p:sp>
    </p:spTree>
    <p:extLst>
      <p:ext uri="{BB962C8B-B14F-4D97-AF65-F5344CB8AC3E}">
        <p14:creationId xmlns:p14="http://schemas.microsoft.com/office/powerpoint/2010/main" val="24206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658606-4AE1-FA71-EA31-B5FD1585DE8A}"/>
              </a:ext>
            </a:extLst>
          </p:cNvPr>
          <p:cNvSpPr txBox="1"/>
          <p:nvPr/>
        </p:nvSpPr>
        <p:spPr>
          <a:xfrm>
            <a:off x="2509283" y="294430"/>
            <a:ext cx="70068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помощи информации из книг, интернета, рассказа дедушки и собственных наблюдений, я узнал много интересного.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73F940A-281C-6A2B-4AAD-CBFFEDCF6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78" y="1922333"/>
            <a:ext cx="5289321" cy="2986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9E40CE-5419-1FC5-0730-59371E7E2E84}"/>
              </a:ext>
            </a:extLst>
          </p:cNvPr>
          <p:cNvSpPr txBox="1"/>
          <p:nvPr/>
        </p:nvSpPr>
        <p:spPr>
          <a:xfrm>
            <a:off x="7187608" y="2898269"/>
            <a:ext cx="36901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Голубь одна из самых распространенных птиц во всем мире</a:t>
            </a:r>
          </a:p>
        </p:txBody>
      </p:sp>
    </p:spTree>
    <p:extLst>
      <p:ext uri="{BB962C8B-B14F-4D97-AF65-F5344CB8AC3E}">
        <p14:creationId xmlns:p14="http://schemas.microsoft.com/office/powerpoint/2010/main" val="3509571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2FD8C9-9F0F-3B49-4097-060A0B0AB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02" y="830490"/>
            <a:ext cx="4542067" cy="54438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3BBCD8-0487-9EB7-C858-E73E9E2F2FF9}"/>
              </a:ext>
            </a:extLst>
          </p:cNvPr>
          <p:cNvSpPr txBox="1"/>
          <p:nvPr/>
        </p:nvSpPr>
        <p:spPr>
          <a:xfrm>
            <a:off x="5674242" y="1182231"/>
            <a:ext cx="610308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8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усское название голубя произошло и благодаря серо-голубому оттенку оперения, который встречается у большинства представителей рода.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91A9B6-FDEC-1C5C-FBAD-7CCBB3C4615E}"/>
              </a:ext>
            </a:extLst>
          </p:cNvPr>
          <p:cNvSpPr txBox="1"/>
          <p:nvPr/>
        </p:nvSpPr>
        <p:spPr>
          <a:xfrm>
            <a:off x="5674242" y="3189767"/>
            <a:ext cx="577702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Стоит также отметить, что голубь — это не певчая птица. Она издает только отчетливые воркующие звуки «</a:t>
            </a:r>
            <a:r>
              <a:rPr lang="ru-RU" sz="2800" b="0" i="0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вуррр</a:t>
            </a:r>
            <a:r>
              <a:rPr lang="ru-RU" sz="28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2800" b="0" i="0" dirty="0" err="1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гурррр</a:t>
            </a:r>
            <a:r>
              <a:rPr lang="ru-RU" sz="2800" b="0" i="0" dirty="0">
                <a:solidFill>
                  <a:srgbClr val="21212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», которые принято называть курлыканьем.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607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07594A-2E26-E029-1FE4-536B57690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25" y="93453"/>
            <a:ext cx="7498646" cy="6671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A6ECDA-15EE-8760-B5BF-7F0B7BFC73C7}"/>
              </a:ext>
            </a:extLst>
          </p:cNvPr>
          <p:cNvSpPr txBox="1"/>
          <p:nvPr/>
        </p:nvSpPr>
        <p:spPr>
          <a:xfrm>
            <a:off x="8154320" y="798017"/>
            <a:ext cx="360443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множество видов голубей: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сизый голубь, венценосный, </a:t>
            </a:r>
            <a:r>
              <a:rPr kumimoji="0" lang="ru-R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кинг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павлиний голубь, бельгийский почтовый, белозубый, волжские ленточный и так далее</a:t>
            </a:r>
          </a:p>
        </p:txBody>
      </p:sp>
    </p:spTree>
    <p:extLst>
      <p:ext uri="{BB962C8B-B14F-4D97-AF65-F5344CB8AC3E}">
        <p14:creationId xmlns:p14="http://schemas.microsoft.com/office/powerpoint/2010/main" val="789373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B90134-6C61-2E3D-7CD1-0CA391FC8162}"/>
              </a:ext>
            </a:extLst>
          </p:cNvPr>
          <p:cNvSpPr txBox="1"/>
          <p:nvPr/>
        </p:nvSpPr>
        <p:spPr>
          <a:xfrm rot="10800000" flipV="1">
            <a:off x="7293929" y="1965370"/>
            <a:ext cx="415733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кладке голубей 1-2 яйца, высиживают яйца они 17 дней. Рождаются птицы полностью слепые и без перьев.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1AE7250-66C9-7E4B-30C2-69E88F8A0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78" y="736306"/>
            <a:ext cx="6422065" cy="4860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9922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9D78AD-5EBF-43A0-BAD0-0BA238178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678" y="1493873"/>
            <a:ext cx="3811772" cy="5082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756C8B-2258-DE5F-7B3E-A1B53F7C9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0" y="118137"/>
            <a:ext cx="3811773" cy="5082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EC2CD5-5A28-9D6B-D343-97E8ABB297E0}"/>
              </a:ext>
            </a:extLst>
          </p:cNvPr>
          <p:cNvSpPr txBox="1"/>
          <p:nvPr/>
        </p:nvSpPr>
        <p:spPr>
          <a:xfrm>
            <a:off x="4784653" y="255182"/>
            <a:ext cx="2902688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Птенцы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kumimoji="0" lang="ru-RU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амостоятельно</a:t>
            </a:r>
            <a:r>
              <a:rPr kumimoji="0" lang="ru-RU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вылетать из гнезда могут лишь через месяц после рождения, когда полностью покрываются перьями. Поэтому мы и не видим на улицах маленьких голубей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47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781413-6F0F-8C7C-6F16-EEB47A1827C9}"/>
              </a:ext>
            </a:extLst>
          </p:cNvPr>
          <p:cNvSpPr txBox="1"/>
          <p:nvPr/>
        </p:nvSpPr>
        <p:spPr>
          <a:xfrm>
            <a:off x="393404" y="106326"/>
            <a:ext cx="610308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Голуби умные, быстрые, выносливые, интересные птицы. Поэтому изучать и выводить всё новые виды людям никогда не надоест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EB20E3-CA64-1DB1-F16D-CBA992A5E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990" y="295474"/>
            <a:ext cx="5336606" cy="5307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78059A-2E7F-FF31-6658-E64FD9131C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13" y="1922208"/>
            <a:ext cx="3492795" cy="4657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497690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354</TotalTime>
  <Words>877</Words>
  <Application>Microsoft Office PowerPoint</Application>
  <PresentationFormat>Широкоэкранный</PresentationFormat>
  <Paragraphs>44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Times New Roman</vt:lpstr>
      <vt:lpstr>Tw Cen MT</vt:lpstr>
      <vt:lpstr>Контур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azyakai@yandex.ru</dc:creator>
  <cp:lastModifiedBy>Azyakai@yandex.ru</cp:lastModifiedBy>
  <cp:revision>15</cp:revision>
  <dcterms:created xsi:type="dcterms:W3CDTF">2024-01-14T11:08:24Z</dcterms:created>
  <dcterms:modified xsi:type="dcterms:W3CDTF">2024-01-28T08:55:14Z</dcterms:modified>
</cp:coreProperties>
</file>