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0" r:id="rId6"/>
    <p:sldId id="261" r:id="rId7"/>
    <p:sldId id="283" r:id="rId8"/>
    <p:sldId id="265" r:id="rId9"/>
    <p:sldId id="319" r:id="rId10"/>
    <p:sldId id="320" r:id="rId11"/>
    <p:sldId id="303" r:id="rId12"/>
    <p:sldId id="270" r:id="rId13"/>
    <p:sldId id="359" r:id="rId14"/>
    <p:sldId id="337" r:id="rId15"/>
    <p:sldId id="266" r:id="rId16"/>
    <p:sldId id="272" r:id="rId17"/>
    <p:sldId id="275" r:id="rId18"/>
    <p:sldId id="269" r:id="rId19"/>
    <p:sldId id="273" r:id="rId20"/>
    <p:sldId id="277" r:id="rId21"/>
    <p:sldId id="284" r:id="rId22"/>
    <p:sldId id="351" r:id="rId23"/>
    <p:sldId id="355" r:id="rId24"/>
    <p:sldId id="350" r:id="rId25"/>
    <p:sldId id="274" r:id="rId26"/>
    <p:sldId id="35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960284-AD6B-437C-8694-42CD7CE3FF89}" type="doc">
      <dgm:prSet loTypeId="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4E80233-9298-462E-9B2D-5E2EA6474A3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любви к природе через прямое общение с ней, восприятие ее красоты и многообразия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7AD4C-886F-4394-9EC8-4978BD6DCFC6}" cxnId="{0738B6E0-166D-4577-BA14-A194E3822A8F}" type="parTrans">
      <dgm:prSet/>
      <dgm:spPr/>
      <dgm:t>
        <a:bodyPr/>
        <a:lstStyle/>
        <a:p>
          <a:endParaRPr lang="ru-RU"/>
        </a:p>
      </dgm:t>
    </dgm:pt>
    <dgm:pt modelId="{9BE4319B-457D-4B14-9B07-FE22AE60F95D}" cxnId="{0738B6E0-166D-4577-BA14-A194E3822A8F}" type="sibTrans">
      <dgm:prSet/>
      <dgm:spPr/>
      <dgm:t>
        <a:bodyPr/>
        <a:lstStyle/>
        <a:p>
          <a:endParaRPr lang="ru-RU"/>
        </a:p>
      </dgm:t>
    </dgm:pt>
    <dgm:pt modelId="{2395A297-918A-441F-938B-C8EDCD78C38E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знаний о природе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758DE-66DE-4D9D-90D9-08F142DDA12E}" cxnId="{43D60335-DC4F-41DA-A115-DF4782766A05}" type="parTrans">
      <dgm:prSet/>
      <dgm:spPr/>
      <dgm:t>
        <a:bodyPr/>
        <a:lstStyle/>
        <a:p>
          <a:endParaRPr lang="ru-RU"/>
        </a:p>
      </dgm:t>
    </dgm:pt>
    <dgm:pt modelId="{E17E4D37-EA45-49F1-A5C8-2CA9474734E8}" cxnId="{43D60335-DC4F-41DA-A115-DF4782766A05}" type="sibTrans">
      <dgm:prSet/>
      <dgm:spPr/>
      <dgm:t>
        <a:bodyPr/>
        <a:lstStyle/>
        <a:p>
          <a:endParaRPr lang="ru-RU"/>
        </a:p>
      </dgm:t>
    </dgm:pt>
    <dgm:pt modelId="{1962B0BD-4952-4217-9853-4591A4963EF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сопереживания к бедам природы, потребности бороться за ее сохранение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B471E5-2C9F-44BE-9281-F7CF827A5E82}" cxnId="{A09E292C-E511-49C5-AFDD-B50032CD8085}" type="parTrans">
      <dgm:prSet/>
      <dgm:spPr/>
      <dgm:t>
        <a:bodyPr/>
        <a:lstStyle/>
        <a:p>
          <a:endParaRPr lang="ru-RU"/>
        </a:p>
      </dgm:t>
    </dgm:pt>
    <dgm:pt modelId="{FF17081C-B384-413E-B721-224A9A1E21F4}" cxnId="{A09E292C-E511-49C5-AFDD-B50032CD8085}" type="sibTrans">
      <dgm:prSet/>
      <dgm:spPr/>
      <dgm:t>
        <a:bodyPr/>
        <a:lstStyle/>
        <a:p>
          <a:endParaRPr lang="ru-RU"/>
        </a:p>
      </dgm:t>
    </dgm:pt>
    <dgm:pt modelId="{DE58450A-E57D-4E6A-9698-F6A888E087AB}" type="pres">
      <dgm:prSet presAssocID="{AF960284-AD6B-437C-8694-42CD7CE3FF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4866C8-368E-4E88-9F8A-F57AA003F5EC}" type="pres">
      <dgm:prSet presAssocID="{84E80233-9298-462E-9B2D-5E2EA6474A35}" presName="node" presStyleLbl="node1" presStyleIdx="0" presStyleCnt="3" custLinFactNeighborX="7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70492-C47C-4143-82CE-9CE09E2D69A6}" type="pres">
      <dgm:prSet presAssocID="{9BE4319B-457D-4B14-9B07-FE22AE60F95D}" presName="sibTrans" presStyleCnt="0"/>
      <dgm:spPr/>
    </dgm:pt>
    <dgm:pt modelId="{C2F2F5FA-A077-4474-B805-11580B5318BB}" type="pres">
      <dgm:prSet presAssocID="{2395A297-918A-441F-938B-C8EDCD78C38E}" presName="node" presStyleLbl="node1" presStyleIdx="1" presStyleCnt="3" custScaleY="99999" custLinFactNeighborX="376" custLinFactNeighborY="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4B76D-A5B3-4D8F-A265-0B8DFA73F121}" type="pres">
      <dgm:prSet presAssocID="{E17E4D37-EA45-49F1-A5C8-2CA9474734E8}" presName="sibTrans" presStyleCnt="0"/>
      <dgm:spPr/>
    </dgm:pt>
    <dgm:pt modelId="{AFD60ADF-CDC9-4B6F-98FA-D451F774F967}" type="pres">
      <dgm:prSet presAssocID="{1962B0BD-4952-4217-9853-4591A4963EF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38B6E0-166D-4577-BA14-A194E3822A8F}" srcId="{AF960284-AD6B-437C-8694-42CD7CE3FF89}" destId="{84E80233-9298-462E-9B2D-5E2EA6474A35}" srcOrd="0" destOrd="0" parTransId="{1DE7AD4C-886F-4394-9EC8-4978BD6DCFC6}" sibTransId="{9BE4319B-457D-4B14-9B07-FE22AE60F95D}"/>
    <dgm:cxn modelId="{43D60335-DC4F-41DA-A115-DF4782766A05}" srcId="{AF960284-AD6B-437C-8694-42CD7CE3FF89}" destId="{2395A297-918A-441F-938B-C8EDCD78C38E}" srcOrd="1" destOrd="0" parTransId="{284758DE-66DE-4D9D-90D9-08F142DDA12E}" sibTransId="{E17E4D37-EA45-49F1-A5C8-2CA9474734E8}"/>
    <dgm:cxn modelId="{A09E292C-E511-49C5-AFDD-B50032CD8085}" srcId="{AF960284-AD6B-437C-8694-42CD7CE3FF89}" destId="{1962B0BD-4952-4217-9853-4591A4963EF0}" srcOrd="2" destOrd="0" parTransId="{F1B471E5-2C9F-44BE-9281-F7CF827A5E82}" sibTransId="{FF17081C-B384-413E-B721-224A9A1E21F4}"/>
    <dgm:cxn modelId="{403D8F29-CDB1-4032-A85D-96A2E5391A60}" type="presOf" srcId="{AF960284-AD6B-437C-8694-42CD7CE3FF89}" destId="{DE58450A-E57D-4E6A-9698-F6A888E087AB}" srcOrd="0" destOrd="0" presId="urn:microsoft.com/office/officeart/2005/8/layout/hList6"/>
    <dgm:cxn modelId="{4871A7E3-F456-46C7-9806-21BC4CB1399A}" type="presParOf" srcId="{DE58450A-E57D-4E6A-9698-F6A888E087AB}" destId="{054866C8-368E-4E88-9F8A-F57AA003F5EC}" srcOrd="0" destOrd="0" presId="urn:microsoft.com/office/officeart/2005/8/layout/hList6"/>
    <dgm:cxn modelId="{B6DAFA80-3000-4F3F-832B-41B76B6E655D}" type="presOf" srcId="{84E80233-9298-462E-9B2D-5E2EA6474A35}" destId="{054866C8-368E-4E88-9F8A-F57AA003F5EC}" srcOrd="0" destOrd="0" presId="urn:microsoft.com/office/officeart/2005/8/layout/hList6"/>
    <dgm:cxn modelId="{723C0585-31D1-4435-8B61-EA8F5F0A75A5}" type="presParOf" srcId="{DE58450A-E57D-4E6A-9698-F6A888E087AB}" destId="{B6370492-C47C-4143-82CE-9CE09E2D69A6}" srcOrd="1" destOrd="0" presId="urn:microsoft.com/office/officeart/2005/8/layout/hList6"/>
    <dgm:cxn modelId="{E6C06EC0-2411-4B2F-AF5F-747105C9C502}" type="presParOf" srcId="{DE58450A-E57D-4E6A-9698-F6A888E087AB}" destId="{C2F2F5FA-A077-4474-B805-11580B5318BB}" srcOrd="2" destOrd="0" presId="urn:microsoft.com/office/officeart/2005/8/layout/hList6"/>
    <dgm:cxn modelId="{4F69126C-1D99-472B-9232-ECCCAFC049ED}" type="presOf" srcId="{2395A297-918A-441F-938B-C8EDCD78C38E}" destId="{C2F2F5FA-A077-4474-B805-11580B5318BB}" srcOrd="0" destOrd="0" presId="urn:microsoft.com/office/officeart/2005/8/layout/hList6"/>
    <dgm:cxn modelId="{A6FE06FD-8289-4745-B150-A69055E37648}" type="presParOf" srcId="{DE58450A-E57D-4E6A-9698-F6A888E087AB}" destId="{4E64B76D-A5B3-4D8F-A265-0B8DFA73F121}" srcOrd="3" destOrd="0" presId="urn:microsoft.com/office/officeart/2005/8/layout/hList6"/>
    <dgm:cxn modelId="{02FC136A-F2A7-4E5C-8934-51C2EF9C7627}" type="presParOf" srcId="{DE58450A-E57D-4E6A-9698-F6A888E087AB}" destId="{AFD60ADF-CDC9-4B6F-98FA-D451F774F967}" srcOrd="4" destOrd="0" presId="urn:microsoft.com/office/officeart/2005/8/layout/hList6"/>
    <dgm:cxn modelId="{8865EF51-8755-4DFA-A21B-44BBC6B00C1C}" type="presOf" srcId="{1962B0BD-4952-4217-9853-4591A4963EF0}" destId="{AFD60ADF-CDC9-4B6F-98FA-D451F774F96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F0DF40-2168-4DC2-A4FD-F22CB01CB12A}" type="doc">
      <dgm:prSet loTypeId="pyramid" loCatId="pyramid" qsTypeId="urn:microsoft.com/office/officeart/2005/8/quickstyle/simple5" qsCatId="simple" csTypeId="urn:microsoft.com/office/officeart/2005/8/colors/accent6_2" csCatId="accent6" phldr="1"/>
      <dgm:spPr/>
    </dgm:pt>
    <dgm:pt modelId="{3F048D95-C9CF-4710-ADD2-ED5E99D766F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Труд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892EE-EE8C-4BB3-BA05-450ABADFD84C}" cxnId="{950A0773-20E6-4BC1-8F25-35F047AC6658}" type="parTrans">
      <dgm:prSet/>
      <dgm:spPr/>
    </dgm:pt>
    <dgm:pt modelId="{E6AC44A3-99A0-4ACF-A9F2-0DE88F440535}" cxnId="{950A0773-20E6-4BC1-8F25-35F047AC6658}" type="sibTrans">
      <dgm:prSet/>
      <dgm:spPr/>
    </dgm:pt>
    <dgm:pt modelId="{7170A2A4-883E-42C7-BE2B-F64F595A258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Наблюдение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7336C-E1CE-493B-ABC5-1400B3C2944A}" cxnId="{4161CAAA-8539-477F-9CE8-048E545F9EDD}" type="parTrans">
      <dgm:prSet/>
      <dgm:spPr/>
    </dgm:pt>
    <dgm:pt modelId="{2F29115D-22C6-46F5-A7B7-B8D829E1E2B0}" cxnId="{4161CAAA-8539-477F-9CE8-048E545F9EDD}" type="sibTrans">
      <dgm:prSet/>
      <dgm:spPr/>
    </dgm:pt>
    <dgm:pt modelId="{9496402A-2087-4C45-B326-E7545B7EDD43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Экспериментирование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FFD5-3325-4128-8830-D0EBDB497A92}" cxnId="{319FF8B1-6CA2-479D-BCA7-30B97D69A706}" type="parTrans">
      <dgm:prSet/>
      <dgm:spPr/>
      <dgm:t>
        <a:bodyPr/>
        <a:lstStyle/>
        <a:p>
          <a:endParaRPr lang="ru-RU"/>
        </a:p>
      </dgm:t>
    </dgm:pt>
    <dgm:pt modelId="{26E89087-5648-441A-8B25-75A6047B545E}" cxnId="{319FF8B1-6CA2-479D-BCA7-30B97D69A706}" type="sibTrans">
      <dgm:prSet/>
      <dgm:spPr/>
      <dgm:t>
        <a:bodyPr/>
        <a:lstStyle/>
        <a:p>
          <a:endParaRPr lang="ru-RU"/>
        </a:p>
      </dgm:t>
    </dgm:pt>
    <dgm:pt modelId="{6B94E8E5-AFCD-4D4A-9749-346C8AE9EBE6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14506-F615-4665-906F-BDA2B43DE28A}" cxnId="{01B101E0-9E4C-4B8A-906B-3D32EC37FA45}" type="parTrans">
      <dgm:prSet/>
      <dgm:spPr/>
      <dgm:t>
        <a:bodyPr/>
        <a:lstStyle/>
        <a:p>
          <a:endParaRPr lang="ru-RU"/>
        </a:p>
      </dgm:t>
    </dgm:pt>
    <dgm:pt modelId="{2A883339-5B0E-4DDB-8554-2A9A8AE1DAB8}" cxnId="{01B101E0-9E4C-4B8A-906B-3D32EC37FA45}" type="sibTrans">
      <dgm:prSet/>
      <dgm:spPr/>
      <dgm:t>
        <a:bodyPr/>
        <a:lstStyle/>
        <a:p>
          <a:endParaRPr lang="ru-RU"/>
        </a:p>
      </dgm:t>
    </dgm:pt>
    <dgm:pt modelId="{30FC0D70-BC4F-46D7-9C2C-3FA53C41CF4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1171F-48DE-48E1-BF1F-E6AE9632081A}" cxnId="{663EE757-8E7B-4BED-B069-DCCA1C8F92D3}" type="parTrans">
      <dgm:prSet/>
      <dgm:spPr/>
      <dgm:t>
        <a:bodyPr/>
        <a:lstStyle/>
        <a:p>
          <a:endParaRPr lang="ru-RU"/>
        </a:p>
      </dgm:t>
    </dgm:pt>
    <dgm:pt modelId="{E19A284C-A12A-46BD-B95E-EDDDCCD744B6}" cxnId="{663EE757-8E7B-4BED-B069-DCCA1C8F92D3}" type="sibTrans">
      <dgm:prSet/>
      <dgm:spPr/>
      <dgm:t>
        <a:bodyPr/>
        <a:lstStyle/>
        <a:p>
          <a:endParaRPr lang="ru-RU"/>
        </a:p>
      </dgm:t>
    </dgm:pt>
    <dgm:pt modelId="{5FCB8A2B-2944-4FF4-B209-F224CD971E2D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5D13-F775-47C3-9085-E3874BB2DE53}" cxnId="{44E5D39A-CAC0-4739-A5EC-D38D12800E7E}" type="parTrans">
      <dgm:prSet/>
      <dgm:spPr/>
    </dgm:pt>
    <dgm:pt modelId="{14CD6FE3-AC1B-450A-B693-34E111EF2A99}" cxnId="{44E5D39A-CAC0-4739-A5EC-D38D12800E7E}" type="sibTrans">
      <dgm:prSet/>
      <dgm:spPr/>
    </dgm:pt>
    <dgm:pt modelId="{398BA241-3FF9-4B55-8228-32C731E32F5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Физкультурная деятельност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ь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5BE91D-7D6A-48B6-85E8-103BE612A5E1}" cxnId="{DEC7D675-C44C-4A8C-95C5-756B80B37E8F}" type="parTrans">
      <dgm:prSet/>
      <dgm:spPr/>
    </dgm:pt>
    <dgm:pt modelId="{8BC198AE-2962-4167-8B2E-BAD8D74C6150}" cxnId="{DEC7D675-C44C-4A8C-95C5-756B80B37E8F}" type="sibTrans">
      <dgm:prSet/>
      <dgm:spPr/>
    </dgm:pt>
    <dgm:pt modelId="{70552AD4-607D-489E-BE90-A8BC0C910D3A}" type="pres">
      <dgm:prSet presAssocID="{28F0DF40-2168-4DC2-A4FD-F22CB01CB12A}" presName="compositeShape" presStyleCnt="0">
        <dgm:presLayoutVars>
          <dgm:dir/>
          <dgm:resizeHandles/>
        </dgm:presLayoutVars>
      </dgm:prSet>
      <dgm:spPr/>
    </dgm:pt>
    <dgm:pt modelId="{C15178FA-4DB8-48CB-ABE3-CFE90459639A}" type="pres">
      <dgm:prSet presAssocID="{28F0DF40-2168-4DC2-A4FD-F22CB01CB12A}" presName="pyramid" presStyleLbl="node1" presStyleIdx="0" presStyleCnt="1" custLinFactNeighborX="-6458" custLinFactNeighborY="-295"/>
      <dgm:spPr/>
    </dgm:pt>
    <dgm:pt modelId="{C48A29C1-24AC-4F19-9D29-FD461B7947D7}" type="pres">
      <dgm:prSet presAssocID="{28F0DF40-2168-4DC2-A4FD-F22CB01CB12A}" presName="theList" presStyleCnt="0"/>
      <dgm:spPr/>
    </dgm:pt>
    <dgm:pt modelId="{D80BE60B-9679-4444-BF76-4DB827C5C427}" type="pres">
      <dgm:prSet presAssocID="{3F048D95-C9CF-4710-ADD2-ED5E99D766F5}" presName="aNode" presStyleLbl="fgAcc1" presStyleIdx="0" presStyleCnt="7">
        <dgm:presLayoutVars>
          <dgm:bulletEnabled val="1"/>
        </dgm:presLayoutVars>
      </dgm:prSet>
      <dgm:spPr/>
    </dgm:pt>
    <dgm:pt modelId="{B78C58E8-E4AA-4124-9099-B9AE79C72EA7}" type="pres">
      <dgm:prSet presAssocID="{3F048D95-C9CF-4710-ADD2-ED5E99D766F5}" presName="aSpace" presStyleCnt="0"/>
      <dgm:spPr/>
    </dgm:pt>
    <dgm:pt modelId="{753522CF-B649-4944-ADD0-DA6558444E20}" type="pres">
      <dgm:prSet presAssocID="{7170A2A4-883E-42C7-BE2B-F64F595A2589}" presName="aNode" presStyleLbl="fgAcc1" presStyleIdx="1" presStyleCnt="7">
        <dgm:presLayoutVars>
          <dgm:bulletEnabled val="1"/>
        </dgm:presLayoutVars>
      </dgm:prSet>
      <dgm:spPr/>
    </dgm:pt>
    <dgm:pt modelId="{E770D12B-7603-4071-9913-271D2082BBB8}" type="pres">
      <dgm:prSet presAssocID="{7170A2A4-883E-42C7-BE2B-F64F595A2589}" presName="aSpace" presStyleCnt="0"/>
      <dgm:spPr/>
    </dgm:pt>
    <dgm:pt modelId="{A24D9AE6-9B88-417C-9F5C-97B2480BC21E}" type="pres">
      <dgm:prSet presAssocID="{9496402A-2087-4C45-B326-E7545B7EDD43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D0DCB-C0BE-4415-B0D9-4A579B041787}" type="pres">
      <dgm:prSet presAssocID="{9496402A-2087-4C45-B326-E7545B7EDD43}" presName="aSpace" presStyleCnt="0"/>
      <dgm:spPr/>
    </dgm:pt>
    <dgm:pt modelId="{9213CC05-CFA4-4C82-B0E6-71B2191CD53A}" type="pres">
      <dgm:prSet presAssocID="{6B94E8E5-AFCD-4D4A-9749-346C8AE9EBE6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7A572-FD3C-41B9-9200-E75B6C9FB04D}" type="pres">
      <dgm:prSet presAssocID="{6B94E8E5-AFCD-4D4A-9749-346C8AE9EBE6}" presName="aSpace" presStyleCnt="0"/>
      <dgm:spPr/>
    </dgm:pt>
    <dgm:pt modelId="{77DD6075-9480-4E6F-ABCF-CFAA3BEFADAC}" type="pres">
      <dgm:prSet presAssocID="{30FC0D70-BC4F-46D7-9C2C-3FA53C41CF45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B8096-D4E0-4DC4-9FD7-1CEDF611CB57}" type="pres">
      <dgm:prSet presAssocID="{30FC0D70-BC4F-46D7-9C2C-3FA53C41CF45}" presName="aSpace" presStyleCnt="0"/>
      <dgm:spPr/>
    </dgm:pt>
    <dgm:pt modelId="{A7FC4247-E82A-4ED7-B8B7-DF4005846F3C}" type="pres">
      <dgm:prSet presAssocID="{5FCB8A2B-2944-4FF4-B209-F224CD971E2D}" presName="aNode" presStyleLbl="fgAcc1" presStyleIdx="5" presStyleCnt="7">
        <dgm:presLayoutVars>
          <dgm:bulletEnabled val="1"/>
        </dgm:presLayoutVars>
      </dgm:prSet>
      <dgm:spPr/>
    </dgm:pt>
    <dgm:pt modelId="{67B40268-82A6-4231-85E9-9636132A77C4}" type="pres">
      <dgm:prSet presAssocID="{5FCB8A2B-2944-4FF4-B209-F224CD971E2D}" presName="aSpace" presStyleCnt="0"/>
      <dgm:spPr/>
    </dgm:pt>
    <dgm:pt modelId="{3BD2C49A-72AF-401C-9F6D-CD3A3EEC8C03}" type="pres">
      <dgm:prSet presAssocID="{398BA241-3FF9-4B55-8228-32C731E32F56}" presName="aNode" presStyleLbl="fgAcc1" presStyleIdx="6" presStyleCnt="7">
        <dgm:presLayoutVars>
          <dgm:bulletEnabled val="1"/>
        </dgm:presLayoutVars>
      </dgm:prSet>
      <dgm:spPr/>
    </dgm:pt>
    <dgm:pt modelId="{A3CDABBF-0FE9-4CEC-8508-378E31972E2A}" type="pres">
      <dgm:prSet presAssocID="{398BA241-3FF9-4B55-8228-32C731E32F56}" presName="aSpace" presStyleCnt="0"/>
      <dgm:spPr/>
    </dgm:pt>
  </dgm:ptLst>
  <dgm:cxnLst>
    <dgm:cxn modelId="{950A0773-20E6-4BC1-8F25-35F047AC6658}" srcId="{28F0DF40-2168-4DC2-A4FD-F22CB01CB12A}" destId="{3F048D95-C9CF-4710-ADD2-ED5E99D766F5}" srcOrd="0" destOrd="0" parTransId="{D6B892EE-EE8C-4BB3-BA05-450ABADFD84C}" sibTransId="{E6AC44A3-99A0-4ACF-A9F2-0DE88F440535}"/>
    <dgm:cxn modelId="{4161CAAA-8539-477F-9CE8-048E545F9EDD}" srcId="{28F0DF40-2168-4DC2-A4FD-F22CB01CB12A}" destId="{7170A2A4-883E-42C7-BE2B-F64F595A2589}" srcOrd="1" destOrd="0" parTransId="{CE67336C-E1CE-493B-ABC5-1400B3C2944A}" sibTransId="{2F29115D-22C6-46F5-A7B7-B8D829E1E2B0}"/>
    <dgm:cxn modelId="{319FF8B1-6CA2-479D-BCA7-30B97D69A706}" srcId="{28F0DF40-2168-4DC2-A4FD-F22CB01CB12A}" destId="{9496402A-2087-4C45-B326-E7545B7EDD43}" srcOrd="2" destOrd="0" parTransId="{834CFFD5-3325-4128-8830-D0EBDB497A92}" sibTransId="{26E89087-5648-441A-8B25-75A6047B545E}"/>
    <dgm:cxn modelId="{01B101E0-9E4C-4B8A-906B-3D32EC37FA45}" srcId="{28F0DF40-2168-4DC2-A4FD-F22CB01CB12A}" destId="{6B94E8E5-AFCD-4D4A-9749-346C8AE9EBE6}" srcOrd="3" destOrd="0" parTransId="{44214506-F615-4665-906F-BDA2B43DE28A}" sibTransId="{2A883339-5B0E-4DDB-8554-2A9A8AE1DAB8}"/>
    <dgm:cxn modelId="{663EE757-8E7B-4BED-B069-DCCA1C8F92D3}" srcId="{28F0DF40-2168-4DC2-A4FD-F22CB01CB12A}" destId="{30FC0D70-BC4F-46D7-9C2C-3FA53C41CF45}" srcOrd="4" destOrd="0" parTransId="{9D51171F-48DE-48E1-BF1F-E6AE9632081A}" sibTransId="{E19A284C-A12A-46BD-B95E-EDDDCCD744B6}"/>
    <dgm:cxn modelId="{44E5D39A-CAC0-4739-A5EC-D38D12800E7E}" srcId="{28F0DF40-2168-4DC2-A4FD-F22CB01CB12A}" destId="{5FCB8A2B-2944-4FF4-B209-F224CD971E2D}" srcOrd="5" destOrd="0" parTransId="{8FBA5D13-F775-47C3-9085-E3874BB2DE53}" sibTransId="{14CD6FE3-AC1B-450A-B693-34E111EF2A99}"/>
    <dgm:cxn modelId="{DEC7D675-C44C-4A8C-95C5-756B80B37E8F}" srcId="{28F0DF40-2168-4DC2-A4FD-F22CB01CB12A}" destId="{398BA241-3FF9-4B55-8228-32C731E32F56}" srcOrd="6" destOrd="0" parTransId="{FA5BE91D-7D6A-48B6-85E8-103BE612A5E1}" sibTransId="{8BC198AE-2962-4167-8B2E-BAD8D74C6150}"/>
    <dgm:cxn modelId="{8E18D711-99F2-4EED-B73A-A553B6DFC738}" type="presOf" srcId="{28F0DF40-2168-4DC2-A4FD-F22CB01CB12A}" destId="{70552AD4-607D-489E-BE90-A8BC0C910D3A}" srcOrd="0" destOrd="0" presId="urn:microsoft.com/office/officeart/2005/8/layout/pyramid2"/>
    <dgm:cxn modelId="{678ABEB1-68E3-4CF3-9996-0F1788ABE0FD}" type="presParOf" srcId="{70552AD4-607D-489E-BE90-A8BC0C910D3A}" destId="{C15178FA-4DB8-48CB-ABE3-CFE90459639A}" srcOrd="0" destOrd="0" presId="urn:microsoft.com/office/officeart/2005/8/layout/pyramid2"/>
    <dgm:cxn modelId="{1CA81626-2E09-4458-8965-80CBAA9BE8FA}" type="presParOf" srcId="{70552AD4-607D-489E-BE90-A8BC0C910D3A}" destId="{C48A29C1-24AC-4F19-9D29-FD461B7947D7}" srcOrd="1" destOrd="0" presId="urn:microsoft.com/office/officeart/2005/8/layout/pyramid2"/>
    <dgm:cxn modelId="{F5974CCF-984F-4A0E-BBCA-883BAC95EB16}" type="presParOf" srcId="{C48A29C1-24AC-4F19-9D29-FD461B7947D7}" destId="{D80BE60B-9679-4444-BF76-4DB827C5C427}" srcOrd="0" destOrd="1" presId="urn:microsoft.com/office/officeart/2005/8/layout/pyramid2"/>
    <dgm:cxn modelId="{FA494514-8B96-4F3D-A05B-8083D68551E0}" type="presOf" srcId="{3F048D95-C9CF-4710-ADD2-ED5E99D766F5}" destId="{D80BE60B-9679-4444-BF76-4DB827C5C427}" srcOrd="0" destOrd="0" presId="urn:microsoft.com/office/officeart/2005/8/layout/pyramid2"/>
    <dgm:cxn modelId="{C5553F13-75C6-4FEF-8EA7-F0904B97F7CE}" type="presParOf" srcId="{C48A29C1-24AC-4F19-9D29-FD461B7947D7}" destId="{B78C58E8-E4AA-4124-9099-B9AE79C72EA7}" srcOrd="1" destOrd="1" presId="urn:microsoft.com/office/officeart/2005/8/layout/pyramid2"/>
    <dgm:cxn modelId="{6B4C5C60-9AC7-41C2-8251-CCAE6FBA3DDE}" type="presParOf" srcId="{C48A29C1-24AC-4F19-9D29-FD461B7947D7}" destId="{753522CF-B649-4944-ADD0-DA6558444E20}" srcOrd="2" destOrd="1" presId="urn:microsoft.com/office/officeart/2005/8/layout/pyramid2"/>
    <dgm:cxn modelId="{4D2CA9D4-8759-42B5-B36F-03A8ADF6A4F3}" type="presOf" srcId="{7170A2A4-883E-42C7-BE2B-F64F595A2589}" destId="{753522CF-B649-4944-ADD0-DA6558444E20}" srcOrd="0" destOrd="0" presId="urn:microsoft.com/office/officeart/2005/8/layout/pyramid2"/>
    <dgm:cxn modelId="{67BDFA6E-7232-43FE-9ABA-6A8313CFD3B1}" type="presParOf" srcId="{C48A29C1-24AC-4F19-9D29-FD461B7947D7}" destId="{E770D12B-7603-4071-9913-271D2082BBB8}" srcOrd="3" destOrd="1" presId="urn:microsoft.com/office/officeart/2005/8/layout/pyramid2"/>
    <dgm:cxn modelId="{AC7E657B-AB7A-423B-86A5-F383EEC97AC4}" type="presParOf" srcId="{C48A29C1-24AC-4F19-9D29-FD461B7947D7}" destId="{A24D9AE6-9B88-417C-9F5C-97B2480BC21E}" srcOrd="4" destOrd="1" presId="urn:microsoft.com/office/officeart/2005/8/layout/pyramid2"/>
    <dgm:cxn modelId="{CE4E82EC-2011-4095-ADDD-62829CDCC8BD}" type="presOf" srcId="{9496402A-2087-4C45-B326-E7545B7EDD43}" destId="{A24D9AE6-9B88-417C-9F5C-97B2480BC21E}" srcOrd="0" destOrd="0" presId="urn:microsoft.com/office/officeart/2005/8/layout/pyramid2"/>
    <dgm:cxn modelId="{C573552A-0773-48D1-9DE7-BD29C3F939AE}" type="presParOf" srcId="{C48A29C1-24AC-4F19-9D29-FD461B7947D7}" destId="{17BD0DCB-C0BE-4415-B0D9-4A579B041787}" srcOrd="5" destOrd="1" presId="urn:microsoft.com/office/officeart/2005/8/layout/pyramid2"/>
    <dgm:cxn modelId="{CFB7FD04-762C-41DD-BD7B-ECB6A04DA955}" type="presParOf" srcId="{C48A29C1-24AC-4F19-9D29-FD461B7947D7}" destId="{9213CC05-CFA4-4C82-B0E6-71B2191CD53A}" srcOrd="6" destOrd="1" presId="urn:microsoft.com/office/officeart/2005/8/layout/pyramid2"/>
    <dgm:cxn modelId="{FF759132-D6EF-4E06-BEA7-8A579CDF3C5C}" type="presOf" srcId="{6B94E8E5-AFCD-4D4A-9749-346C8AE9EBE6}" destId="{9213CC05-CFA4-4C82-B0E6-71B2191CD53A}" srcOrd="0" destOrd="0" presId="urn:microsoft.com/office/officeart/2005/8/layout/pyramid2"/>
    <dgm:cxn modelId="{BB29BA30-02D8-4655-95E2-37CE5CAB7317}" type="presParOf" srcId="{C48A29C1-24AC-4F19-9D29-FD461B7947D7}" destId="{9357A572-FD3C-41B9-9200-E75B6C9FB04D}" srcOrd="7" destOrd="1" presId="urn:microsoft.com/office/officeart/2005/8/layout/pyramid2"/>
    <dgm:cxn modelId="{FC390665-B308-4EAC-BCDE-6559895D3529}" type="presParOf" srcId="{C48A29C1-24AC-4F19-9D29-FD461B7947D7}" destId="{77DD6075-9480-4E6F-ABCF-CFAA3BEFADAC}" srcOrd="8" destOrd="1" presId="urn:microsoft.com/office/officeart/2005/8/layout/pyramid2"/>
    <dgm:cxn modelId="{C498946E-BFBE-422E-A4EF-831E78676808}" type="presOf" srcId="{30FC0D70-BC4F-46D7-9C2C-3FA53C41CF45}" destId="{77DD6075-9480-4E6F-ABCF-CFAA3BEFADAC}" srcOrd="0" destOrd="0" presId="urn:microsoft.com/office/officeart/2005/8/layout/pyramid2"/>
    <dgm:cxn modelId="{5E5C0C01-0B15-441F-9281-4D2F65BA6934}" type="presParOf" srcId="{C48A29C1-24AC-4F19-9D29-FD461B7947D7}" destId="{172B8096-D4E0-4DC4-9FD7-1CEDF611CB57}" srcOrd="9" destOrd="1" presId="urn:microsoft.com/office/officeart/2005/8/layout/pyramid2"/>
    <dgm:cxn modelId="{119F05FD-C5FE-40F8-BBBE-943AAD8C81E4}" type="presParOf" srcId="{C48A29C1-24AC-4F19-9D29-FD461B7947D7}" destId="{A7FC4247-E82A-4ED7-B8B7-DF4005846F3C}" srcOrd="10" destOrd="1" presId="urn:microsoft.com/office/officeart/2005/8/layout/pyramid2"/>
    <dgm:cxn modelId="{2B0E0624-8143-4D42-8D32-9EC1A68E37DE}" type="presOf" srcId="{5FCB8A2B-2944-4FF4-B209-F224CD971E2D}" destId="{A7FC4247-E82A-4ED7-B8B7-DF4005846F3C}" srcOrd="0" destOrd="0" presId="urn:microsoft.com/office/officeart/2005/8/layout/pyramid2"/>
    <dgm:cxn modelId="{7B3E906C-689E-4EE4-A78D-24A9F3E2A485}" type="presParOf" srcId="{C48A29C1-24AC-4F19-9D29-FD461B7947D7}" destId="{67B40268-82A6-4231-85E9-9636132A77C4}" srcOrd="11" destOrd="1" presId="urn:microsoft.com/office/officeart/2005/8/layout/pyramid2"/>
    <dgm:cxn modelId="{5DA20165-11A8-4C52-85DF-F4EC763124DB}" type="presParOf" srcId="{C48A29C1-24AC-4F19-9D29-FD461B7947D7}" destId="{3BD2C49A-72AF-401C-9F6D-CD3A3EEC8C03}" srcOrd="12" destOrd="1" presId="urn:microsoft.com/office/officeart/2005/8/layout/pyramid2"/>
    <dgm:cxn modelId="{F48E1D1D-3751-45DF-9B1B-F4CAAD5BFD29}" type="presOf" srcId="{398BA241-3FF9-4B55-8228-32C731E32F56}" destId="{3BD2C49A-72AF-401C-9F6D-CD3A3EEC8C03}" srcOrd="0" destOrd="0" presId="urn:microsoft.com/office/officeart/2005/8/layout/pyramid2"/>
    <dgm:cxn modelId="{6F7EA2DB-F724-43A2-B852-9DAC656630E6}" type="presParOf" srcId="{C48A29C1-24AC-4F19-9D29-FD461B7947D7}" destId="{A3CDABBF-0FE9-4CEC-8508-378E31972E2A}" srcOrd="13" destOrd="1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F0DF40-2168-4DC2-A4FD-F22CB01CB12A}" type="doc">
      <dgm:prSet loTypeId="pyramid" loCatId="pyramid" qsTypeId="urn:microsoft.com/office/officeart/2005/8/quickstyle/simple1" qsCatId="simple" csTypeId="urn:microsoft.com/office/officeart/2005/8/colors/accent6_2" csCatId="accent6" phldr="1"/>
      <dgm:spPr/>
    </dgm:pt>
    <dgm:pt modelId="{A9EF61DD-544E-4675-9BE9-C94A37AF75F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Опытно-экспериментальная деятельность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E839D-58B7-433F-BA2D-44EF6A196B97}" cxnId="{C468873A-39EF-404A-A798-91D8E8E578FD}" type="parTrans">
      <dgm:prSet/>
      <dgm:spPr/>
      <dgm:t>
        <a:bodyPr/>
        <a:lstStyle/>
        <a:p>
          <a:endParaRPr lang="ru-RU"/>
        </a:p>
      </dgm:t>
    </dgm:pt>
    <dgm:pt modelId="{D31DC1E4-E4B3-4B2C-8228-1597BE832B5C}" cxnId="{C468873A-39EF-404A-A798-91D8E8E578FD}" type="sibTrans">
      <dgm:prSet/>
      <dgm:spPr/>
      <dgm:t>
        <a:bodyPr/>
        <a:lstStyle/>
        <a:p>
          <a:endParaRPr lang="ru-RU"/>
        </a:p>
      </dgm:t>
    </dgm:pt>
    <dgm:pt modelId="{01239B4C-41E4-478A-A949-914DEB6A571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Наблюдения в природе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3A790E-D1D2-4C91-B090-7ADD27BF0370}" cxnId="{A3B1CD68-15CB-43D2-89BC-5873115AF1D5}" type="parTrans">
      <dgm:prSet/>
      <dgm:spPr/>
      <dgm:t>
        <a:bodyPr/>
        <a:lstStyle/>
        <a:p>
          <a:endParaRPr lang="ru-RU"/>
        </a:p>
      </dgm:t>
    </dgm:pt>
    <dgm:pt modelId="{E059930C-B585-4FA7-AE39-1475CB1B0D0F}" cxnId="{A3B1CD68-15CB-43D2-89BC-5873115AF1D5}" type="sibTrans">
      <dgm:prSet/>
      <dgm:spPr/>
      <dgm:t>
        <a:bodyPr/>
        <a:lstStyle/>
        <a:p>
          <a:endParaRPr lang="ru-RU"/>
        </a:p>
      </dgm:t>
    </dgm:pt>
    <dgm:pt modelId="{9496402A-2087-4C45-B326-E7545B7EDD43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в уголке природы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FFD5-3325-4128-8830-D0EBDB497A92}" cxnId="{F1FF4F95-35CD-462A-9A68-ADCD5AC392D5}" type="parTrans">
      <dgm:prSet/>
      <dgm:spPr/>
      <dgm:t>
        <a:bodyPr/>
        <a:lstStyle/>
        <a:p>
          <a:endParaRPr lang="ru-RU"/>
        </a:p>
      </dgm:t>
    </dgm:pt>
    <dgm:pt modelId="{26E89087-5648-441A-8B25-75A6047B545E}" cxnId="{F1FF4F95-35CD-462A-9A68-ADCD5AC392D5}" type="sibTrans">
      <dgm:prSet/>
      <dgm:spPr/>
      <dgm:t>
        <a:bodyPr/>
        <a:lstStyle/>
        <a:p>
          <a:endParaRPr lang="ru-RU"/>
        </a:p>
      </dgm:t>
    </dgm:pt>
    <dgm:pt modelId="{6B94E8E5-AFCD-4D4A-9749-346C8AE9EBE6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в огороде, на клумбе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14506-F615-4665-906F-BDA2B43DE28A}" cxnId="{36D723F4-0FF4-46B4-A5E8-6A027F09E34F}" type="parTrans">
      <dgm:prSet/>
      <dgm:spPr/>
      <dgm:t>
        <a:bodyPr/>
        <a:lstStyle/>
        <a:p>
          <a:endParaRPr lang="ru-RU"/>
        </a:p>
      </dgm:t>
    </dgm:pt>
    <dgm:pt modelId="{2A883339-5B0E-4DDB-8554-2A9A8AE1DAB8}" cxnId="{36D723F4-0FF4-46B4-A5E8-6A027F09E34F}" type="sibTrans">
      <dgm:prSet/>
      <dgm:spPr/>
      <dgm:t>
        <a:bodyPr/>
        <a:lstStyle/>
        <a:p>
          <a:endParaRPr lang="ru-RU"/>
        </a:p>
      </dgm:t>
    </dgm:pt>
    <dgm:pt modelId="{30FC0D70-BC4F-46D7-9C2C-3FA53C41CF4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1171F-48DE-48E1-BF1F-E6AE9632081A}" cxnId="{CA27E343-5DDF-4AF0-8BF8-B7C2E0897096}" type="parTrans">
      <dgm:prSet/>
      <dgm:spPr/>
      <dgm:t>
        <a:bodyPr/>
        <a:lstStyle/>
        <a:p>
          <a:endParaRPr lang="ru-RU"/>
        </a:p>
      </dgm:t>
    </dgm:pt>
    <dgm:pt modelId="{E19A284C-A12A-46BD-B95E-EDDDCCD744B6}" cxnId="{CA27E343-5DDF-4AF0-8BF8-B7C2E0897096}" type="sibTrans">
      <dgm:prSet/>
      <dgm:spPr/>
      <dgm:t>
        <a:bodyPr/>
        <a:lstStyle/>
        <a:p>
          <a:endParaRPr lang="ru-RU"/>
        </a:p>
      </dgm:t>
    </dgm:pt>
    <dgm:pt modelId="{5A7E1D5F-BFAC-406E-B5C0-FAF406152BB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игры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62BA3-A892-473B-AA16-56B4945B64E2}" cxnId="{48AB8B22-9390-46C1-B2B5-6E2FD8B1F94E}" type="parTrans">
      <dgm:prSet/>
      <dgm:spPr/>
    </dgm:pt>
    <dgm:pt modelId="{37D3FB11-0441-44ED-A33E-9D7404309705}" cxnId="{48AB8B22-9390-46C1-B2B5-6E2FD8B1F94E}" type="sibTrans">
      <dgm:prSet/>
      <dgm:spPr/>
    </dgm:pt>
    <dgm:pt modelId="{6D62E320-02F1-47AA-9D1A-5DCE1FBE73CA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художественной литературой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16B085-7472-4C00-AC2A-EA493286A95C}" cxnId="{EF6089F7-E88A-40DC-A3EE-8ED0D3B4D4CB}" type="parTrans">
      <dgm:prSet/>
      <dgm:spPr/>
    </dgm:pt>
    <dgm:pt modelId="{A39D3F1D-3069-4445-8A5A-FE599FEFC760}" cxnId="{EF6089F7-E88A-40DC-A3EE-8ED0D3B4D4CB}" type="sibTrans">
      <dgm:prSet/>
      <dgm:spPr/>
    </dgm:pt>
    <dgm:pt modelId="{008AF527-E1CB-4305-BF1F-ADCE0E8C929B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18B5D-C9FB-4801-BF4F-DBE4D9DEDFE8}" cxnId="{CAD72B99-BF17-46DF-A149-3C074E5B17A1}" type="parTrans">
      <dgm:prSet/>
      <dgm:spPr/>
    </dgm:pt>
    <dgm:pt modelId="{A9E31A98-3D7D-4FD7-852C-E0933DF865C5}" cxnId="{CAD72B99-BF17-46DF-A149-3C074E5B17A1}" type="sibTrans">
      <dgm:prSet/>
      <dgm:spPr/>
    </dgm:pt>
    <dgm:pt modelId="{70552AD4-607D-489E-BE90-A8BC0C910D3A}" type="pres">
      <dgm:prSet presAssocID="{28F0DF40-2168-4DC2-A4FD-F22CB01CB12A}" presName="compositeShape" presStyleCnt="0">
        <dgm:presLayoutVars>
          <dgm:dir/>
          <dgm:resizeHandles/>
        </dgm:presLayoutVars>
      </dgm:prSet>
      <dgm:spPr/>
    </dgm:pt>
    <dgm:pt modelId="{C15178FA-4DB8-48CB-ABE3-CFE90459639A}" type="pres">
      <dgm:prSet presAssocID="{28F0DF40-2168-4DC2-A4FD-F22CB01CB12A}" presName="pyramid" presStyleLbl="node1" presStyleIdx="0" presStyleCnt="1" custLinFactNeighborX="-6458" custLinFactNeighborY="-295"/>
      <dgm:spPr/>
    </dgm:pt>
    <dgm:pt modelId="{C48A29C1-24AC-4F19-9D29-FD461B7947D7}" type="pres">
      <dgm:prSet presAssocID="{28F0DF40-2168-4DC2-A4FD-F22CB01CB12A}" presName="theList" presStyleCnt="0"/>
      <dgm:spPr/>
    </dgm:pt>
    <dgm:pt modelId="{0CDFFF3D-05C6-408B-A6FC-72754EBE033B}" type="pres">
      <dgm:prSet presAssocID="{A9EF61DD-544E-4675-9BE9-C94A37AF75F0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05D91-CD08-4E61-8A2A-F5ABFEECBF24}" type="pres">
      <dgm:prSet presAssocID="{A9EF61DD-544E-4675-9BE9-C94A37AF75F0}" presName="aSpace" presStyleCnt="0"/>
      <dgm:spPr/>
    </dgm:pt>
    <dgm:pt modelId="{64302484-0ED3-403E-9CC7-19E65E75DBC9}" type="pres">
      <dgm:prSet presAssocID="{01239B4C-41E4-478A-A949-914DEB6A5715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BB943-3B97-449C-82EB-04EC92417EBF}" type="pres">
      <dgm:prSet presAssocID="{01239B4C-41E4-478A-A949-914DEB6A5715}" presName="aSpace" presStyleCnt="0"/>
      <dgm:spPr/>
    </dgm:pt>
    <dgm:pt modelId="{A24D9AE6-9B88-417C-9F5C-97B2480BC21E}" type="pres">
      <dgm:prSet presAssocID="{9496402A-2087-4C45-B326-E7545B7EDD43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D0DCB-C0BE-4415-B0D9-4A579B041787}" type="pres">
      <dgm:prSet presAssocID="{9496402A-2087-4C45-B326-E7545B7EDD43}" presName="aSpace" presStyleCnt="0"/>
      <dgm:spPr/>
    </dgm:pt>
    <dgm:pt modelId="{9213CC05-CFA4-4C82-B0E6-71B2191CD53A}" type="pres">
      <dgm:prSet presAssocID="{6B94E8E5-AFCD-4D4A-9749-346C8AE9EBE6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7A572-FD3C-41B9-9200-E75B6C9FB04D}" type="pres">
      <dgm:prSet presAssocID="{6B94E8E5-AFCD-4D4A-9749-346C8AE9EBE6}" presName="aSpace" presStyleCnt="0"/>
      <dgm:spPr/>
    </dgm:pt>
    <dgm:pt modelId="{77DD6075-9480-4E6F-ABCF-CFAA3BEFADAC}" type="pres">
      <dgm:prSet presAssocID="{30FC0D70-BC4F-46D7-9C2C-3FA53C41CF45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B8096-D4E0-4DC4-9FD7-1CEDF611CB57}" type="pres">
      <dgm:prSet presAssocID="{30FC0D70-BC4F-46D7-9C2C-3FA53C41CF45}" presName="aSpace" presStyleCnt="0"/>
      <dgm:spPr/>
    </dgm:pt>
    <dgm:pt modelId="{F873606A-8EE2-4E63-9223-F7ACF34C9755}" type="pres">
      <dgm:prSet presAssocID="{5A7E1D5F-BFAC-406E-B5C0-FAF406152BB9}" presName="aNode" presStyleLbl="fgAcc1" presStyleIdx="5" presStyleCnt="8">
        <dgm:presLayoutVars>
          <dgm:bulletEnabled val="1"/>
        </dgm:presLayoutVars>
      </dgm:prSet>
      <dgm:spPr/>
    </dgm:pt>
    <dgm:pt modelId="{95CDF850-C6C7-4976-A1FB-069D401850A8}" type="pres">
      <dgm:prSet presAssocID="{5A7E1D5F-BFAC-406E-B5C0-FAF406152BB9}" presName="aSpace" presStyleCnt="0"/>
      <dgm:spPr/>
    </dgm:pt>
    <dgm:pt modelId="{6038A30D-2D2B-4D45-8905-2E867CF71812}" type="pres">
      <dgm:prSet presAssocID="{6D62E320-02F1-47AA-9D1A-5DCE1FBE73CA}" presName="aNode" presStyleLbl="fgAcc1" presStyleIdx="6" presStyleCnt="8">
        <dgm:presLayoutVars>
          <dgm:bulletEnabled val="1"/>
        </dgm:presLayoutVars>
      </dgm:prSet>
      <dgm:spPr/>
    </dgm:pt>
    <dgm:pt modelId="{22573422-63A5-4D9D-BC31-92F53522848B}" type="pres">
      <dgm:prSet presAssocID="{6D62E320-02F1-47AA-9D1A-5DCE1FBE73CA}" presName="aSpace" presStyleCnt="0"/>
      <dgm:spPr/>
    </dgm:pt>
    <dgm:pt modelId="{6DB256D6-4C63-42A1-B899-5CB91EC99314}" type="pres">
      <dgm:prSet presAssocID="{008AF527-E1CB-4305-BF1F-ADCE0E8C929B}" presName="aNode" presStyleLbl="fgAcc1" presStyleIdx="7" presStyleCnt="8">
        <dgm:presLayoutVars>
          <dgm:bulletEnabled val="1"/>
        </dgm:presLayoutVars>
      </dgm:prSet>
      <dgm:spPr/>
    </dgm:pt>
    <dgm:pt modelId="{3D1B573D-F9D4-485E-8A6B-51201A0DF12F}" type="pres">
      <dgm:prSet presAssocID="{008AF527-E1CB-4305-BF1F-ADCE0E8C929B}" presName="aSpace" presStyleCnt="0"/>
      <dgm:spPr/>
    </dgm:pt>
  </dgm:ptLst>
  <dgm:cxnLst>
    <dgm:cxn modelId="{C468873A-39EF-404A-A798-91D8E8E578FD}" srcId="{28F0DF40-2168-4DC2-A4FD-F22CB01CB12A}" destId="{A9EF61DD-544E-4675-9BE9-C94A37AF75F0}" srcOrd="0" destOrd="0" parTransId="{474E839D-58B7-433F-BA2D-44EF6A196B97}" sibTransId="{D31DC1E4-E4B3-4B2C-8228-1597BE832B5C}"/>
    <dgm:cxn modelId="{A3B1CD68-15CB-43D2-89BC-5873115AF1D5}" srcId="{28F0DF40-2168-4DC2-A4FD-F22CB01CB12A}" destId="{01239B4C-41E4-478A-A949-914DEB6A5715}" srcOrd="1" destOrd="0" parTransId="{B23A790E-D1D2-4C91-B090-7ADD27BF0370}" sibTransId="{E059930C-B585-4FA7-AE39-1475CB1B0D0F}"/>
    <dgm:cxn modelId="{F1FF4F95-35CD-462A-9A68-ADCD5AC392D5}" srcId="{28F0DF40-2168-4DC2-A4FD-F22CB01CB12A}" destId="{9496402A-2087-4C45-B326-E7545B7EDD43}" srcOrd="2" destOrd="0" parTransId="{834CFFD5-3325-4128-8830-D0EBDB497A92}" sibTransId="{26E89087-5648-441A-8B25-75A6047B545E}"/>
    <dgm:cxn modelId="{36D723F4-0FF4-46B4-A5E8-6A027F09E34F}" srcId="{28F0DF40-2168-4DC2-A4FD-F22CB01CB12A}" destId="{6B94E8E5-AFCD-4D4A-9749-346C8AE9EBE6}" srcOrd="3" destOrd="0" parTransId="{44214506-F615-4665-906F-BDA2B43DE28A}" sibTransId="{2A883339-5B0E-4DDB-8554-2A9A8AE1DAB8}"/>
    <dgm:cxn modelId="{CA27E343-5DDF-4AF0-8BF8-B7C2E0897096}" srcId="{28F0DF40-2168-4DC2-A4FD-F22CB01CB12A}" destId="{30FC0D70-BC4F-46D7-9C2C-3FA53C41CF45}" srcOrd="4" destOrd="0" parTransId="{9D51171F-48DE-48E1-BF1F-E6AE9632081A}" sibTransId="{E19A284C-A12A-46BD-B95E-EDDDCCD744B6}"/>
    <dgm:cxn modelId="{48AB8B22-9390-46C1-B2B5-6E2FD8B1F94E}" srcId="{28F0DF40-2168-4DC2-A4FD-F22CB01CB12A}" destId="{5A7E1D5F-BFAC-406E-B5C0-FAF406152BB9}" srcOrd="5" destOrd="0" parTransId="{D0C62BA3-A892-473B-AA16-56B4945B64E2}" sibTransId="{37D3FB11-0441-44ED-A33E-9D7404309705}"/>
    <dgm:cxn modelId="{EF6089F7-E88A-40DC-A3EE-8ED0D3B4D4CB}" srcId="{28F0DF40-2168-4DC2-A4FD-F22CB01CB12A}" destId="{6D62E320-02F1-47AA-9D1A-5DCE1FBE73CA}" srcOrd="6" destOrd="0" parTransId="{F216B085-7472-4C00-AC2A-EA493286A95C}" sibTransId="{A39D3F1D-3069-4445-8A5A-FE599FEFC760}"/>
    <dgm:cxn modelId="{CAD72B99-BF17-46DF-A149-3C074E5B17A1}" srcId="{28F0DF40-2168-4DC2-A4FD-F22CB01CB12A}" destId="{008AF527-E1CB-4305-BF1F-ADCE0E8C929B}" srcOrd="7" destOrd="0" parTransId="{8EA18B5D-C9FB-4801-BF4F-DBE4D9DEDFE8}" sibTransId="{A9E31A98-3D7D-4FD7-852C-E0933DF865C5}"/>
    <dgm:cxn modelId="{DF4FF861-113D-4894-B214-4261DB139369}" type="presOf" srcId="{28F0DF40-2168-4DC2-A4FD-F22CB01CB12A}" destId="{70552AD4-607D-489E-BE90-A8BC0C910D3A}" srcOrd="0" destOrd="0" presId="urn:microsoft.com/office/officeart/2005/8/layout/pyramid2"/>
    <dgm:cxn modelId="{2BA9A736-BF0E-411E-92F0-B3C7B6CEB7A0}" type="presParOf" srcId="{70552AD4-607D-489E-BE90-A8BC0C910D3A}" destId="{C15178FA-4DB8-48CB-ABE3-CFE90459639A}" srcOrd="0" destOrd="0" presId="urn:microsoft.com/office/officeart/2005/8/layout/pyramid2"/>
    <dgm:cxn modelId="{42F8788A-1484-4C0B-B95C-731A2D1EB354}" type="presParOf" srcId="{70552AD4-607D-489E-BE90-A8BC0C910D3A}" destId="{C48A29C1-24AC-4F19-9D29-FD461B7947D7}" srcOrd="1" destOrd="0" presId="urn:microsoft.com/office/officeart/2005/8/layout/pyramid2"/>
    <dgm:cxn modelId="{C223FC4D-4563-4422-B083-B7BE7761B7E0}" type="presParOf" srcId="{C48A29C1-24AC-4F19-9D29-FD461B7947D7}" destId="{0CDFFF3D-05C6-408B-A6FC-72754EBE033B}" srcOrd="0" destOrd="1" presId="urn:microsoft.com/office/officeart/2005/8/layout/pyramid2"/>
    <dgm:cxn modelId="{DA44F13C-63BC-4AE8-AFB6-744E2DF8FF16}" type="presOf" srcId="{A9EF61DD-544E-4675-9BE9-C94A37AF75F0}" destId="{0CDFFF3D-05C6-408B-A6FC-72754EBE033B}" srcOrd="0" destOrd="0" presId="urn:microsoft.com/office/officeart/2005/8/layout/pyramid2"/>
    <dgm:cxn modelId="{88C5938C-2B8D-44B9-8832-EA377388A154}" type="presParOf" srcId="{C48A29C1-24AC-4F19-9D29-FD461B7947D7}" destId="{D6205D91-CD08-4E61-8A2A-F5ABFEECBF24}" srcOrd="1" destOrd="1" presId="urn:microsoft.com/office/officeart/2005/8/layout/pyramid2"/>
    <dgm:cxn modelId="{55C9AEBF-4BD2-4AC8-896E-A7E28AC56877}" type="presParOf" srcId="{C48A29C1-24AC-4F19-9D29-FD461B7947D7}" destId="{64302484-0ED3-403E-9CC7-19E65E75DBC9}" srcOrd="2" destOrd="1" presId="urn:microsoft.com/office/officeart/2005/8/layout/pyramid2"/>
    <dgm:cxn modelId="{F9435CB4-F0DD-4B95-AD69-E967FB956B71}" type="presOf" srcId="{01239B4C-41E4-478A-A949-914DEB6A5715}" destId="{64302484-0ED3-403E-9CC7-19E65E75DBC9}" srcOrd="0" destOrd="0" presId="urn:microsoft.com/office/officeart/2005/8/layout/pyramid2"/>
    <dgm:cxn modelId="{7983A79A-0062-4DB6-9CF4-302147D3D41F}" type="presParOf" srcId="{C48A29C1-24AC-4F19-9D29-FD461B7947D7}" destId="{C98BB943-3B97-449C-82EB-04EC92417EBF}" srcOrd="3" destOrd="1" presId="urn:microsoft.com/office/officeart/2005/8/layout/pyramid2"/>
    <dgm:cxn modelId="{9D91FFA3-8259-443D-8185-6B6CBE3543D7}" type="presParOf" srcId="{C48A29C1-24AC-4F19-9D29-FD461B7947D7}" destId="{A24D9AE6-9B88-417C-9F5C-97B2480BC21E}" srcOrd="4" destOrd="1" presId="urn:microsoft.com/office/officeart/2005/8/layout/pyramid2"/>
    <dgm:cxn modelId="{4B299797-7EAE-41AE-8E31-D7C6C64C37B1}" type="presOf" srcId="{9496402A-2087-4C45-B326-E7545B7EDD43}" destId="{A24D9AE6-9B88-417C-9F5C-97B2480BC21E}" srcOrd="0" destOrd="0" presId="urn:microsoft.com/office/officeart/2005/8/layout/pyramid2"/>
    <dgm:cxn modelId="{696DADC5-9C63-4996-B7B5-15BFB3455E51}" type="presParOf" srcId="{C48A29C1-24AC-4F19-9D29-FD461B7947D7}" destId="{17BD0DCB-C0BE-4415-B0D9-4A579B041787}" srcOrd="5" destOrd="1" presId="urn:microsoft.com/office/officeart/2005/8/layout/pyramid2"/>
    <dgm:cxn modelId="{F7E0055B-DB0F-4786-AB75-0CB86D92B869}" type="presParOf" srcId="{C48A29C1-24AC-4F19-9D29-FD461B7947D7}" destId="{9213CC05-CFA4-4C82-B0E6-71B2191CD53A}" srcOrd="6" destOrd="1" presId="urn:microsoft.com/office/officeart/2005/8/layout/pyramid2"/>
    <dgm:cxn modelId="{5DA762FC-779D-45EE-AFB1-B4FD94F43E40}" type="presOf" srcId="{6B94E8E5-AFCD-4D4A-9749-346C8AE9EBE6}" destId="{9213CC05-CFA4-4C82-B0E6-71B2191CD53A}" srcOrd="0" destOrd="0" presId="urn:microsoft.com/office/officeart/2005/8/layout/pyramid2"/>
    <dgm:cxn modelId="{88458F61-535B-44BA-8EFC-CF0970654564}" type="presParOf" srcId="{C48A29C1-24AC-4F19-9D29-FD461B7947D7}" destId="{9357A572-FD3C-41B9-9200-E75B6C9FB04D}" srcOrd="7" destOrd="1" presId="urn:microsoft.com/office/officeart/2005/8/layout/pyramid2"/>
    <dgm:cxn modelId="{45B2AAE6-932F-4179-9DF8-7335FD2CCE95}" type="presParOf" srcId="{C48A29C1-24AC-4F19-9D29-FD461B7947D7}" destId="{77DD6075-9480-4E6F-ABCF-CFAA3BEFADAC}" srcOrd="8" destOrd="1" presId="urn:microsoft.com/office/officeart/2005/8/layout/pyramid2"/>
    <dgm:cxn modelId="{A3E16101-7D88-4D40-865E-54EAB8715C03}" type="presOf" srcId="{30FC0D70-BC4F-46D7-9C2C-3FA53C41CF45}" destId="{77DD6075-9480-4E6F-ABCF-CFAA3BEFADAC}" srcOrd="0" destOrd="0" presId="urn:microsoft.com/office/officeart/2005/8/layout/pyramid2"/>
    <dgm:cxn modelId="{5B81C146-0C68-4940-9161-DDA6A58F0AFC}" type="presParOf" srcId="{C48A29C1-24AC-4F19-9D29-FD461B7947D7}" destId="{172B8096-D4E0-4DC4-9FD7-1CEDF611CB57}" srcOrd="9" destOrd="1" presId="urn:microsoft.com/office/officeart/2005/8/layout/pyramid2"/>
    <dgm:cxn modelId="{02658634-76B1-42E6-8370-2CA8B395FB14}" type="presParOf" srcId="{C48A29C1-24AC-4F19-9D29-FD461B7947D7}" destId="{F873606A-8EE2-4E63-9223-F7ACF34C9755}" srcOrd="10" destOrd="1" presId="urn:microsoft.com/office/officeart/2005/8/layout/pyramid2"/>
    <dgm:cxn modelId="{A17AE8FD-9D78-4830-BE32-F5E4396B518D}" type="presOf" srcId="{5A7E1D5F-BFAC-406E-B5C0-FAF406152BB9}" destId="{F873606A-8EE2-4E63-9223-F7ACF34C9755}" srcOrd="0" destOrd="0" presId="urn:microsoft.com/office/officeart/2005/8/layout/pyramid2"/>
    <dgm:cxn modelId="{9BCBC2DF-9AA9-4DAD-B971-634226727A78}" type="presParOf" srcId="{C48A29C1-24AC-4F19-9D29-FD461B7947D7}" destId="{95CDF850-C6C7-4976-A1FB-069D401850A8}" srcOrd="11" destOrd="1" presId="urn:microsoft.com/office/officeart/2005/8/layout/pyramid2"/>
    <dgm:cxn modelId="{4E6D8627-E54B-42C8-A4FE-2A82DB7141EC}" type="presParOf" srcId="{C48A29C1-24AC-4F19-9D29-FD461B7947D7}" destId="{6038A30D-2D2B-4D45-8905-2E867CF71812}" srcOrd="12" destOrd="1" presId="urn:microsoft.com/office/officeart/2005/8/layout/pyramid2"/>
    <dgm:cxn modelId="{15EBDAB5-D251-465C-93BD-1CCAD4E421BE}" type="presOf" srcId="{6D62E320-02F1-47AA-9D1A-5DCE1FBE73CA}" destId="{6038A30D-2D2B-4D45-8905-2E867CF71812}" srcOrd="0" destOrd="0" presId="urn:microsoft.com/office/officeart/2005/8/layout/pyramid2"/>
    <dgm:cxn modelId="{6028DF78-9190-4AB2-BDD0-4CC441384BE6}" type="presParOf" srcId="{C48A29C1-24AC-4F19-9D29-FD461B7947D7}" destId="{22573422-63A5-4D9D-BC31-92F53522848B}" srcOrd="13" destOrd="1" presId="urn:microsoft.com/office/officeart/2005/8/layout/pyramid2"/>
    <dgm:cxn modelId="{B4C7FB48-B204-4F32-B115-57FEA8025485}" type="presParOf" srcId="{C48A29C1-24AC-4F19-9D29-FD461B7947D7}" destId="{6DB256D6-4C63-42A1-B899-5CB91EC99314}" srcOrd="14" destOrd="1" presId="urn:microsoft.com/office/officeart/2005/8/layout/pyramid2"/>
    <dgm:cxn modelId="{6DB56276-1FB2-4780-8998-44C2B6B606D3}" type="presOf" srcId="{008AF527-E1CB-4305-BF1F-ADCE0E8C929B}" destId="{6DB256D6-4C63-42A1-B899-5CB91EC99314}" srcOrd="0" destOrd="0" presId="urn:microsoft.com/office/officeart/2005/8/layout/pyramid2"/>
    <dgm:cxn modelId="{D58505A3-9681-4B02-99B6-DF83CDEBCF77}" type="presParOf" srcId="{C48A29C1-24AC-4F19-9D29-FD461B7947D7}" destId="{3D1B573D-F9D4-485E-8A6B-51201A0DF12F}" srcOrd="15" destOrd="1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F0DF40-2168-4DC2-A4FD-F22CB01CB12A}" type="doc">
      <dgm:prSet loTypeId="pyramid" loCatId="pyramid" qsTypeId="urn:microsoft.com/office/officeart/2005/8/quickstyle/simple1" qsCatId="simple" csTypeId="urn:microsoft.com/office/officeart/2005/8/colors/accent6_2" csCatId="accent6" phldr="1"/>
      <dgm:spPr/>
    </dgm:pt>
    <dgm:pt modelId="{A9EF61DD-544E-4675-9BE9-C94A37AF75F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E839D-58B7-433F-BA2D-44EF6A196B97}" cxnId="{9A118413-2C3B-45FB-9E39-422577F4F66C}" type="parTrans">
      <dgm:prSet/>
      <dgm:spPr/>
      <dgm:t>
        <a:bodyPr/>
        <a:lstStyle/>
        <a:p>
          <a:endParaRPr lang="ru-RU"/>
        </a:p>
      </dgm:t>
    </dgm:pt>
    <dgm:pt modelId="{D31DC1E4-E4B3-4B2C-8228-1597BE832B5C}" cxnId="{9A118413-2C3B-45FB-9E39-422577F4F66C}" type="sibTrans">
      <dgm:prSet/>
      <dgm:spPr/>
      <dgm:t>
        <a:bodyPr/>
        <a:lstStyle/>
        <a:p>
          <a:endParaRPr lang="ru-RU"/>
        </a:p>
      </dgm:t>
    </dgm:pt>
    <dgm:pt modelId="{01239B4C-41E4-478A-A949-914DEB6A571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3A790E-D1D2-4C91-B090-7ADD27BF0370}" cxnId="{971E2ECC-DE7D-4D57-9931-95CF2FB15A69}" type="parTrans">
      <dgm:prSet/>
      <dgm:spPr/>
      <dgm:t>
        <a:bodyPr/>
        <a:lstStyle/>
        <a:p>
          <a:endParaRPr lang="ru-RU"/>
        </a:p>
      </dgm:t>
    </dgm:pt>
    <dgm:pt modelId="{E059930C-B585-4FA7-AE39-1475CB1B0D0F}" cxnId="{971E2ECC-DE7D-4D57-9931-95CF2FB15A69}" type="sibTrans">
      <dgm:prSet/>
      <dgm:spPr/>
      <dgm:t>
        <a:bodyPr/>
        <a:lstStyle/>
        <a:p>
          <a:endParaRPr lang="ru-RU"/>
        </a:p>
      </dgm:t>
    </dgm:pt>
    <dgm:pt modelId="{9496402A-2087-4C45-B326-E7545B7EDD43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FFD5-3325-4128-8830-D0EBDB497A92}" cxnId="{23A7083A-1BE8-45C8-B6FC-69F8A708D91C}" type="parTrans">
      <dgm:prSet/>
      <dgm:spPr/>
      <dgm:t>
        <a:bodyPr/>
        <a:lstStyle/>
        <a:p>
          <a:endParaRPr lang="ru-RU"/>
        </a:p>
      </dgm:t>
    </dgm:pt>
    <dgm:pt modelId="{26E89087-5648-441A-8B25-75A6047B545E}" cxnId="{23A7083A-1BE8-45C8-B6FC-69F8A708D91C}" type="sibTrans">
      <dgm:prSet/>
      <dgm:spPr/>
      <dgm:t>
        <a:bodyPr/>
        <a:lstStyle/>
        <a:p>
          <a:endParaRPr lang="ru-RU"/>
        </a:p>
      </dgm:t>
    </dgm:pt>
    <dgm:pt modelId="{6B94E8E5-AFCD-4D4A-9749-346C8AE9EBE6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Сезонность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14506-F615-4665-906F-BDA2B43DE28A}" cxnId="{FD70C2E1-1D2D-40CE-9AA4-3538914A0D93}" type="parTrans">
      <dgm:prSet/>
      <dgm:spPr/>
      <dgm:t>
        <a:bodyPr/>
        <a:lstStyle/>
        <a:p>
          <a:endParaRPr lang="ru-RU"/>
        </a:p>
      </dgm:t>
    </dgm:pt>
    <dgm:pt modelId="{2A883339-5B0E-4DDB-8554-2A9A8AE1DAB8}" cxnId="{FD70C2E1-1D2D-40CE-9AA4-3538914A0D93}" type="sibTrans">
      <dgm:prSet/>
      <dgm:spPr/>
      <dgm:t>
        <a:bodyPr/>
        <a:lstStyle/>
        <a:p>
          <a:endParaRPr lang="ru-RU"/>
        </a:p>
      </dgm:t>
    </dgm:pt>
    <dgm:pt modelId="{30FC0D70-BC4F-46D7-9C2C-3FA53C41CF4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Учет возрастных и индивидуальных особенностей детей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1171F-48DE-48E1-BF1F-E6AE9632081A}" cxnId="{B215D2BD-05E4-48D0-A4FB-AA9FDE8DC534}" type="parTrans">
      <dgm:prSet/>
      <dgm:spPr/>
      <dgm:t>
        <a:bodyPr/>
        <a:lstStyle/>
        <a:p>
          <a:endParaRPr lang="ru-RU"/>
        </a:p>
      </dgm:t>
    </dgm:pt>
    <dgm:pt modelId="{E19A284C-A12A-46BD-B95E-EDDDCCD744B6}" cxnId="{B215D2BD-05E4-48D0-A4FB-AA9FDE8DC534}" type="sibTrans">
      <dgm:prSet/>
      <dgm:spPr/>
      <dgm:t>
        <a:bodyPr/>
        <a:lstStyle/>
        <a:p>
          <a:endParaRPr lang="ru-RU"/>
        </a:p>
      </dgm:t>
    </dgm:pt>
    <dgm:pt modelId="{70552AD4-607D-489E-BE90-A8BC0C910D3A}" type="pres">
      <dgm:prSet presAssocID="{28F0DF40-2168-4DC2-A4FD-F22CB01CB12A}" presName="compositeShape" presStyleCnt="0">
        <dgm:presLayoutVars>
          <dgm:dir/>
          <dgm:resizeHandles/>
        </dgm:presLayoutVars>
      </dgm:prSet>
      <dgm:spPr/>
    </dgm:pt>
    <dgm:pt modelId="{C15178FA-4DB8-48CB-ABE3-CFE90459639A}" type="pres">
      <dgm:prSet presAssocID="{28F0DF40-2168-4DC2-A4FD-F22CB01CB12A}" presName="pyramid" presStyleLbl="node1" presStyleIdx="0" presStyleCnt="1" custLinFactNeighborX="-6458" custLinFactNeighborY="-295"/>
      <dgm:spPr/>
    </dgm:pt>
    <dgm:pt modelId="{C48A29C1-24AC-4F19-9D29-FD461B7947D7}" type="pres">
      <dgm:prSet presAssocID="{28F0DF40-2168-4DC2-A4FD-F22CB01CB12A}" presName="theList" presStyleCnt="0"/>
      <dgm:spPr/>
    </dgm:pt>
    <dgm:pt modelId="{0CDFFF3D-05C6-408B-A6FC-72754EBE033B}" type="pres">
      <dgm:prSet presAssocID="{A9EF61DD-544E-4675-9BE9-C94A37AF75F0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05D91-CD08-4E61-8A2A-F5ABFEECBF24}" type="pres">
      <dgm:prSet presAssocID="{A9EF61DD-544E-4675-9BE9-C94A37AF75F0}" presName="aSpace" presStyleCnt="0"/>
      <dgm:spPr/>
    </dgm:pt>
    <dgm:pt modelId="{64302484-0ED3-403E-9CC7-19E65E75DBC9}" type="pres">
      <dgm:prSet presAssocID="{01239B4C-41E4-478A-A949-914DEB6A5715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BB943-3B97-449C-82EB-04EC92417EBF}" type="pres">
      <dgm:prSet presAssocID="{01239B4C-41E4-478A-A949-914DEB6A5715}" presName="aSpace" presStyleCnt="0"/>
      <dgm:spPr/>
    </dgm:pt>
    <dgm:pt modelId="{A24D9AE6-9B88-417C-9F5C-97B2480BC21E}" type="pres">
      <dgm:prSet presAssocID="{9496402A-2087-4C45-B326-E7545B7EDD43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D0DCB-C0BE-4415-B0D9-4A579B041787}" type="pres">
      <dgm:prSet presAssocID="{9496402A-2087-4C45-B326-E7545B7EDD43}" presName="aSpace" presStyleCnt="0"/>
      <dgm:spPr/>
    </dgm:pt>
    <dgm:pt modelId="{9213CC05-CFA4-4C82-B0E6-71B2191CD53A}" type="pres">
      <dgm:prSet presAssocID="{6B94E8E5-AFCD-4D4A-9749-346C8AE9EBE6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7A572-FD3C-41B9-9200-E75B6C9FB04D}" type="pres">
      <dgm:prSet presAssocID="{6B94E8E5-AFCD-4D4A-9749-346C8AE9EBE6}" presName="aSpace" presStyleCnt="0"/>
      <dgm:spPr/>
    </dgm:pt>
    <dgm:pt modelId="{77DD6075-9480-4E6F-ABCF-CFAA3BEFADAC}" type="pres">
      <dgm:prSet presAssocID="{30FC0D70-BC4F-46D7-9C2C-3FA53C41CF45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B8096-D4E0-4DC4-9FD7-1CEDF611CB57}" type="pres">
      <dgm:prSet presAssocID="{30FC0D70-BC4F-46D7-9C2C-3FA53C41CF45}" presName="aSpace" presStyleCnt="0"/>
      <dgm:spPr/>
    </dgm:pt>
  </dgm:ptLst>
  <dgm:cxnLst>
    <dgm:cxn modelId="{9A118413-2C3B-45FB-9E39-422577F4F66C}" srcId="{28F0DF40-2168-4DC2-A4FD-F22CB01CB12A}" destId="{A9EF61DD-544E-4675-9BE9-C94A37AF75F0}" srcOrd="0" destOrd="0" parTransId="{474E839D-58B7-433F-BA2D-44EF6A196B97}" sibTransId="{D31DC1E4-E4B3-4B2C-8228-1597BE832B5C}"/>
    <dgm:cxn modelId="{971E2ECC-DE7D-4D57-9931-95CF2FB15A69}" srcId="{28F0DF40-2168-4DC2-A4FD-F22CB01CB12A}" destId="{01239B4C-41E4-478A-A949-914DEB6A5715}" srcOrd="1" destOrd="0" parTransId="{B23A790E-D1D2-4C91-B090-7ADD27BF0370}" sibTransId="{E059930C-B585-4FA7-AE39-1475CB1B0D0F}"/>
    <dgm:cxn modelId="{23A7083A-1BE8-45C8-B6FC-69F8A708D91C}" srcId="{28F0DF40-2168-4DC2-A4FD-F22CB01CB12A}" destId="{9496402A-2087-4C45-B326-E7545B7EDD43}" srcOrd="2" destOrd="0" parTransId="{834CFFD5-3325-4128-8830-D0EBDB497A92}" sibTransId="{26E89087-5648-441A-8B25-75A6047B545E}"/>
    <dgm:cxn modelId="{FD70C2E1-1D2D-40CE-9AA4-3538914A0D93}" srcId="{28F0DF40-2168-4DC2-A4FD-F22CB01CB12A}" destId="{6B94E8E5-AFCD-4D4A-9749-346C8AE9EBE6}" srcOrd="3" destOrd="0" parTransId="{44214506-F615-4665-906F-BDA2B43DE28A}" sibTransId="{2A883339-5B0E-4DDB-8554-2A9A8AE1DAB8}"/>
    <dgm:cxn modelId="{B215D2BD-05E4-48D0-A4FB-AA9FDE8DC534}" srcId="{28F0DF40-2168-4DC2-A4FD-F22CB01CB12A}" destId="{30FC0D70-BC4F-46D7-9C2C-3FA53C41CF45}" srcOrd="4" destOrd="0" parTransId="{9D51171F-48DE-48E1-BF1F-E6AE9632081A}" sibTransId="{E19A284C-A12A-46BD-B95E-EDDDCCD744B6}"/>
    <dgm:cxn modelId="{416F24A2-E3D8-448F-A4E3-7FCA2227FB5D}" type="presOf" srcId="{28F0DF40-2168-4DC2-A4FD-F22CB01CB12A}" destId="{70552AD4-607D-489E-BE90-A8BC0C910D3A}" srcOrd="0" destOrd="0" presId="urn:microsoft.com/office/officeart/2005/8/layout/pyramid2"/>
    <dgm:cxn modelId="{BAD40102-0849-4117-B32D-23432CFCC0DF}" type="presParOf" srcId="{70552AD4-607D-489E-BE90-A8BC0C910D3A}" destId="{C15178FA-4DB8-48CB-ABE3-CFE90459639A}" srcOrd="0" destOrd="0" presId="urn:microsoft.com/office/officeart/2005/8/layout/pyramid2"/>
    <dgm:cxn modelId="{9E569503-B181-45D0-8387-616F24502F2A}" type="presParOf" srcId="{70552AD4-607D-489E-BE90-A8BC0C910D3A}" destId="{C48A29C1-24AC-4F19-9D29-FD461B7947D7}" srcOrd="1" destOrd="0" presId="urn:microsoft.com/office/officeart/2005/8/layout/pyramid2"/>
    <dgm:cxn modelId="{55F88E82-2398-48F7-962B-E383947CF321}" type="presParOf" srcId="{C48A29C1-24AC-4F19-9D29-FD461B7947D7}" destId="{0CDFFF3D-05C6-408B-A6FC-72754EBE033B}" srcOrd="0" destOrd="1" presId="urn:microsoft.com/office/officeart/2005/8/layout/pyramid2"/>
    <dgm:cxn modelId="{26C349C5-BBC2-411B-B49D-60239C6FC931}" type="presOf" srcId="{A9EF61DD-544E-4675-9BE9-C94A37AF75F0}" destId="{0CDFFF3D-05C6-408B-A6FC-72754EBE033B}" srcOrd="0" destOrd="0" presId="urn:microsoft.com/office/officeart/2005/8/layout/pyramid2"/>
    <dgm:cxn modelId="{D8572D47-A639-4001-A5EF-6C49A802E857}" type="presParOf" srcId="{C48A29C1-24AC-4F19-9D29-FD461B7947D7}" destId="{D6205D91-CD08-4E61-8A2A-F5ABFEECBF24}" srcOrd="1" destOrd="1" presId="urn:microsoft.com/office/officeart/2005/8/layout/pyramid2"/>
    <dgm:cxn modelId="{2C1F2B6F-38AB-4BF4-ACED-F361A766B392}" type="presParOf" srcId="{C48A29C1-24AC-4F19-9D29-FD461B7947D7}" destId="{64302484-0ED3-403E-9CC7-19E65E75DBC9}" srcOrd="2" destOrd="1" presId="urn:microsoft.com/office/officeart/2005/8/layout/pyramid2"/>
    <dgm:cxn modelId="{5AC9265B-9BAC-4837-B45E-03FA148086EB}" type="presOf" srcId="{01239B4C-41E4-478A-A949-914DEB6A5715}" destId="{64302484-0ED3-403E-9CC7-19E65E75DBC9}" srcOrd="0" destOrd="0" presId="urn:microsoft.com/office/officeart/2005/8/layout/pyramid2"/>
    <dgm:cxn modelId="{9B969A55-8D8A-4F36-9F63-ECB01981A534}" type="presParOf" srcId="{C48A29C1-24AC-4F19-9D29-FD461B7947D7}" destId="{C98BB943-3B97-449C-82EB-04EC92417EBF}" srcOrd="3" destOrd="1" presId="urn:microsoft.com/office/officeart/2005/8/layout/pyramid2"/>
    <dgm:cxn modelId="{60929DCC-2473-4B6E-928C-062035ACE7AB}" type="presParOf" srcId="{C48A29C1-24AC-4F19-9D29-FD461B7947D7}" destId="{A24D9AE6-9B88-417C-9F5C-97B2480BC21E}" srcOrd="4" destOrd="1" presId="urn:microsoft.com/office/officeart/2005/8/layout/pyramid2"/>
    <dgm:cxn modelId="{ECC38CDF-874B-4858-BEBB-1998CAB489F4}" type="presOf" srcId="{9496402A-2087-4C45-B326-E7545B7EDD43}" destId="{A24D9AE6-9B88-417C-9F5C-97B2480BC21E}" srcOrd="0" destOrd="0" presId="urn:microsoft.com/office/officeart/2005/8/layout/pyramid2"/>
    <dgm:cxn modelId="{6CD51B59-86F3-40C2-B64A-B634AE3CA5D9}" type="presParOf" srcId="{C48A29C1-24AC-4F19-9D29-FD461B7947D7}" destId="{17BD0DCB-C0BE-4415-B0D9-4A579B041787}" srcOrd="5" destOrd="1" presId="urn:microsoft.com/office/officeart/2005/8/layout/pyramid2"/>
    <dgm:cxn modelId="{CF762C0E-94E0-4487-8D35-0D9ED6698E24}" type="presParOf" srcId="{C48A29C1-24AC-4F19-9D29-FD461B7947D7}" destId="{9213CC05-CFA4-4C82-B0E6-71B2191CD53A}" srcOrd="6" destOrd="1" presId="urn:microsoft.com/office/officeart/2005/8/layout/pyramid2"/>
    <dgm:cxn modelId="{F55EC796-68C5-4428-931F-E1D6641D8F1D}" type="presOf" srcId="{6B94E8E5-AFCD-4D4A-9749-346C8AE9EBE6}" destId="{9213CC05-CFA4-4C82-B0E6-71B2191CD53A}" srcOrd="0" destOrd="0" presId="urn:microsoft.com/office/officeart/2005/8/layout/pyramid2"/>
    <dgm:cxn modelId="{371AC436-A722-4F7D-8ABC-461C32B3A80C}" type="presParOf" srcId="{C48A29C1-24AC-4F19-9D29-FD461B7947D7}" destId="{9357A572-FD3C-41B9-9200-E75B6C9FB04D}" srcOrd="7" destOrd="1" presId="urn:microsoft.com/office/officeart/2005/8/layout/pyramid2"/>
    <dgm:cxn modelId="{9866D407-5089-4DD1-9AE0-7356DE0FF1F7}" type="presParOf" srcId="{C48A29C1-24AC-4F19-9D29-FD461B7947D7}" destId="{77DD6075-9480-4E6F-ABCF-CFAA3BEFADAC}" srcOrd="8" destOrd="1" presId="urn:microsoft.com/office/officeart/2005/8/layout/pyramid2"/>
    <dgm:cxn modelId="{2442367A-747F-40A6-87CC-8E6F8F959192}" type="presOf" srcId="{30FC0D70-BC4F-46D7-9C2C-3FA53C41CF45}" destId="{77DD6075-9480-4E6F-ABCF-CFAA3BEFADAC}" srcOrd="0" destOrd="0" presId="urn:microsoft.com/office/officeart/2005/8/layout/pyramid2"/>
    <dgm:cxn modelId="{23F70136-75D0-49FD-84C5-9E7A9A667E45}" type="presParOf" srcId="{C48A29C1-24AC-4F19-9D29-FD461B7947D7}" destId="{172B8096-D4E0-4DC4-9FD7-1CEDF611CB57}" srcOrd="9" destOrd="1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F0DF40-2168-4DC2-A4FD-F22CB01CB12A}" type="doc">
      <dgm:prSet loTypeId="pyramid" loCatId="pyramid" qsTypeId="urn:microsoft.com/office/officeart/2005/8/quickstyle/simple5" qsCatId="simple" csTypeId="urn:microsoft.com/office/officeart/2005/8/colors/accent6_2" csCatId="accent6" phldr="1"/>
      <dgm:spPr/>
    </dgm:pt>
    <dgm:pt modelId="{9496402A-2087-4C45-B326-E7545B7EDD43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 зона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FFD5-3325-4128-8830-D0EBDB497A92}" cxnId="{946F2EF4-CBEF-4489-9AF0-E3F7BB721DA8}" type="parTrans">
      <dgm:prSet/>
      <dgm:spPr/>
      <dgm:t>
        <a:bodyPr/>
        <a:lstStyle/>
        <a:p>
          <a:endParaRPr lang="ru-RU"/>
        </a:p>
      </dgm:t>
    </dgm:pt>
    <dgm:pt modelId="{26E89087-5648-441A-8B25-75A6047B545E}" cxnId="{946F2EF4-CBEF-4489-9AF0-E3F7BB721DA8}" type="sibTrans">
      <dgm:prSet/>
      <dgm:spPr/>
      <dgm:t>
        <a:bodyPr/>
        <a:lstStyle/>
        <a:p>
          <a:endParaRPr lang="ru-RU"/>
        </a:p>
      </dgm:t>
    </dgm:pt>
    <dgm:pt modelId="{6B94E8E5-AFCD-4D4A-9749-346C8AE9EBE6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зон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14506-F615-4665-906F-BDA2B43DE28A}" cxnId="{036E76FD-10BA-4123-AC1C-074B2553F2B6}" type="parTrans">
      <dgm:prSet/>
      <dgm:spPr/>
      <dgm:t>
        <a:bodyPr/>
        <a:lstStyle/>
        <a:p>
          <a:endParaRPr lang="ru-RU"/>
        </a:p>
      </dgm:t>
    </dgm:pt>
    <dgm:pt modelId="{2A883339-5B0E-4DDB-8554-2A9A8AE1DAB8}" cxnId="{036E76FD-10BA-4123-AC1C-074B2553F2B6}" type="sibTrans">
      <dgm:prSet/>
      <dgm:spPr/>
      <dgm:t>
        <a:bodyPr/>
        <a:lstStyle/>
        <a:p>
          <a:endParaRPr lang="ru-RU"/>
        </a:p>
      </dgm:t>
    </dgm:pt>
    <dgm:pt modelId="{30FC0D70-BC4F-46D7-9C2C-3FA53C41CF4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Книжная зона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51171F-48DE-48E1-BF1F-E6AE9632081A}" cxnId="{3F6BD57B-D22F-4109-86AB-38D38D3B6098}" type="parTrans">
      <dgm:prSet/>
      <dgm:spPr/>
      <dgm:t>
        <a:bodyPr/>
        <a:lstStyle/>
        <a:p>
          <a:endParaRPr lang="ru-RU"/>
        </a:p>
      </dgm:t>
    </dgm:pt>
    <dgm:pt modelId="{E19A284C-A12A-46BD-B95E-EDDDCCD744B6}" cxnId="{3F6BD57B-D22F-4109-86AB-38D38D3B6098}" type="sibTrans">
      <dgm:prSet/>
      <dgm:spPr/>
      <dgm:t>
        <a:bodyPr/>
        <a:lstStyle/>
        <a:p>
          <a:endParaRPr lang="ru-RU"/>
        </a:p>
      </dgm:t>
    </dgm:pt>
    <dgm:pt modelId="{5FCB8A2B-2944-4FF4-B209-F224CD971E2D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Экспериментальная зона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5D13-F775-47C3-9085-E3874BB2DE53}" cxnId="{EFA46DA1-EF0A-4D9B-A59B-535AF1F86A7D}" type="parTrans">
      <dgm:prSet/>
      <dgm:spPr/>
    </dgm:pt>
    <dgm:pt modelId="{14CD6FE3-AC1B-450A-B693-34E111EF2A99}" cxnId="{EFA46DA1-EF0A-4D9B-A59B-535AF1F86A7D}" type="sibTrans">
      <dgm:prSet/>
      <dgm:spPr/>
    </dgm:pt>
    <dgm:pt modelId="{398BA241-3FF9-4B55-8228-32C731E32F5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Развивающая зона</a:t>
          </a:r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5BE91D-7D6A-48B6-85E8-103BE612A5E1}" cxnId="{4024BE3A-6DAD-4A3D-A9EC-641F73E44F1A}" type="parTrans">
      <dgm:prSet/>
      <dgm:spPr/>
    </dgm:pt>
    <dgm:pt modelId="{8BC198AE-2962-4167-8B2E-BAD8D74C6150}" cxnId="{4024BE3A-6DAD-4A3D-A9EC-641F73E44F1A}" type="sibTrans">
      <dgm:prSet/>
      <dgm:spPr/>
    </dgm:pt>
    <dgm:pt modelId="{7A92D0D3-8C8F-4E3D-9485-C0512199D39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Эстетическая зона</a:t>
          </a:r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460B7B-C5A5-4149-AA81-71B0A27C72A6}" cxnId="{30BD15A5-774E-4B13-87B6-0F77FCFD4569}" type="parTrans">
      <dgm:prSet/>
      <dgm:spPr/>
    </dgm:pt>
    <dgm:pt modelId="{7A80208A-C9AC-4BAA-BB77-D48551037626}" cxnId="{30BD15A5-774E-4B13-87B6-0F77FCFD4569}" type="sibTrans">
      <dgm:prSet/>
      <dgm:spPr/>
    </dgm:pt>
    <dgm:pt modelId="{70552AD4-607D-489E-BE90-A8BC0C910D3A}" type="pres">
      <dgm:prSet presAssocID="{28F0DF40-2168-4DC2-A4FD-F22CB01CB12A}" presName="compositeShape" presStyleCnt="0">
        <dgm:presLayoutVars>
          <dgm:dir/>
          <dgm:resizeHandles/>
        </dgm:presLayoutVars>
      </dgm:prSet>
      <dgm:spPr/>
    </dgm:pt>
    <dgm:pt modelId="{C15178FA-4DB8-48CB-ABE3-CFE90459639A}" type="pres">
      <dgm:prSet presAssocID="{28F0DF40-2168-4DC2-A4FD-F22CB01CB12A}" presName="pyramid" presStyleLbl="node1" presStyleIdx="0" presStyleCnt="1" custLinFactNeighborX="-6458" custLinFactNeighborY="-295"/>
      <dgm:spPr/>
    </dgm:pt>
    <dgm:pt modelId="{C48A29C1-24AC-4F19-9D29-FD461B7947D7}" type="pres">
      <dgm:prSet presAssocID="{28F0DF40-2168-4DC2-A4FD-F22CB01CB12A}" presName="theList" presStyleCnt="0"/>
      <dgm:spPr/>
    </dgm:pt>
    <dgm:pt modelId="{A24D9AE6-9B88-417C-9F5C-97B2480BC21E}" type="pres">
      <dgm:prSet presAssocID="{9496402A-2087-4C45-B326-E7545B7EDD43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D0DCB-C0BE-4415-B0D9-4A579B041787}" type="pres">
      <dgm:prSet presAssocID="{9496402A-2087-4C45-B326-E7545B7EDD43}" presName="aSpace" presStyleCnt="0"/>
      <dgm:spPr/>
    </dgm:pt>
    <dgm:pt modelId="{9213CC05-CFA4-4C82-B0E6-71B2191CD53A}" type="pres">
      <dgm:prSet presAssocID="{6B94E8E5-AFCD-4D4A-9749-346C8AE9EBE6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7A572-FD3C-41B9-9200-E75B6C9FB04D}" type="pres">
      <dgm:prSet presAssocID="{6B94E8E5-AFCD-4D4A-9749-346C8AE9EBE6}" presName="aSpace" presStyleCnt="0"/>
      <dgm:spPr/>
    </dgm:pt>
    <dgm:pt modelId="{77DD6075-9480-4E6F-ABCF-CFAA3BEFADAC}" type="pres">
      <dgm:prSet presAssocID="{30FC0D70-BC4F-46D7-9C2C-3FA53C41CF45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B8096-D4E0-4DC4-9FD7-1CEDF611CB57}" type="pres">
      <dgm:prSet presAssocID="{30FC0D70-BC4F-46D7-9C2C-3FA53C41CF45}" presName="aSpace" presStyleCnt="0"/>
      <dgm:spPr/>
    </dgm:pt>
    <dgm:pt modelId="{A7FC4247-E82A-4ED7-B8B7-DF4005846F3C}" type="pres">
      <dgm:prSet presAssocID="{5FCB8A2B-2944-4FF4-B209-F224CD971E2D}" presName="aNode" presStyleLbl="fgAcc1" presStyleIdx="3" presStyleCnt="6">
        <dgm:presLayoutVars>
          <dgm:bulletEnabled val="1"/>
        </dgm:presLayoutVars>
      </dgm:prSet>
      <dgm:spPr/>
    </dgm:pt>
    <dgm:pt modelId="{67B40268-82A6-4231-85E9-9636132A77C4}" type="pres">
      <dgm:prSet presAssocID="{5FCB8A2B-2944-4FF4-B209-F224CD971E2D}" presName="aSpace" presStyleCnt="0"/>
      <dgm:spPr/>
    </dgm:pt>
    <dgm:pt modelId="{3BD2C49A-72AF-401C-9F6D-CD3A3EEC8C03}" type="pres">
      <dgm:prSet presAssocID="{398BA241-3FF9-4B55-8228-32C731E32F56}" presName="aNode" presStyleLbl="fgAcc1" presStyleIdx="4" presStyleCnt="6">
        <dgm:presLayoutVars>
          <dgm:bulletEnabled val="1"/>
        </dgm:presLayoutVars>
      </dgm:prSet>
      <dgm:spPr/>
    </dgm:pt>
    <dgm:pt modelId="{A3CDABBF-0FE9-4CEC-8508-378E31972E2A}" type="pres">
      <dgm:prSet presAssocID="{398BA241-3FF9-4B55-8228-32C731E32F56}" presName="aSpace" presStyleCnt="0"/>
      <dgm:spPr/>
    </dgm:pt>
    <dgm:pt modelId="{99F2E255-F491-40F0-A446-B47ECB0BEDEB}" type="pres">
      <dgm:prSet presAssocID="{7A92D0D3-8C8F-4E3D-9485-C0512199D391}" presName="aNode" presStyleLbl="fgAcc1" presStyleIdx="5" presStyleCnt="6">
        <dgm:presLayoutVars>
          <dgm:bulletEnabled val="1"/>
        </dgm:presLayoutVars>
      </dgm:prSet>
      <dgm:spPr/>
    </dgm:pt>
    <dgm:pt modelId="{0D791E97-857C-4BD8-A149-6E66EBA8E4C3}" type="pres">
      <dgm:prSet presAssocID="{7A92D0D3-8C8F-4E3D-9485-C0512199D391}" presName="aSpace" presStyleCnt="0"/>
      <dgm:spPr/>
    </dgm:pt>
  </dgm:ptLst>
  <dgm:cxnLst>
    <dgm:cxn modelId="{946F2EF4-CBEF-4489-9AF0-E3F7BB721DA8}" srcId="{28F0DF40-2168-4DC2-A4FD-F22CB01CB12A}" destId="{9496402A-2087-4C45-B326-E7545B7EDD43}" srcOrd="0" destOrd="0" parTransId="{834CFFD5-3325-4128-8830-D0EBDB497A92}" sibTransId="{26E89087-5648-441A-8B25-75A6047B545E}"/>
    <dgm:cxn modelId="{036E76FD-10BA-4123-AC1C-074B2553F2B6}" srcId="{28F0DF40-2168-4DC2-A4FD-F22CB01CB12A}" destId="{6B94E8E5-AFCD-4D4A-9749-346C8AE9EBE6}" srcOrd="1" destOrd="0" parTransId="{44214506-F615-4665-906F-BDA2B43DE28A}" sibTransId="{2A883339-5B0E-4DDB-8554-2A9A8AE1DAB8}"/>
    <dgm:cxn modelId="{3F6BD57B-D22F-4109-86AB-38D38D3B6098}" srcId="{28F0DF40-2168-4DC2-A4FD-F22CB01CB12A}" destId="{30FC0D70-BC4F-46D7-9C2C-3FA53C41CF45}" srcOrd="2" destOrd="0" parTransId="{9D51171F-48DE-48E1-BF1F-E6AE9632081A}" sibTransId="{E19A284C-A12A-46BD-B95E-EDDDCCD744B6}"/>
    <dgm:cxn modelId="{EFA46DA1-EF0A-4D9B-A59B-535AF1F86A7D}" srcId="{28F0DF40-2168-4DC2-A4FD-F22CB01CB12A}" destId="{5FCB8A2B-2944-4FF4-B209-F224CD971E2D}" srcOrd="3" destOrd="0" parTransId="{8FBA5D13-F775-47C3-9085-E3874BB2DE53}" sibTransId="{14CD6FE3-AC1B-450A-B693-34E111EF2A99}"/>
    <dgm:cxn modelId="{4024BE3A-6DAD-4A3D-A9EC-641F73E44F1A}" srcId="{28F0DF40-2168-4DC2-A4FD-F22CB01CB12A}" destId="{398BA241-3FF9-4B55-8228-32C731E32F56}" srcOrd="4" destOrd="0" parTransId="{FA5BE91D-7D6A-48B6-85E8-103BE612A5E1}" sibTransId="{8BC198AE-2962-4167-8B2E-BAD8D74C6150}"/>
    <dgm:cxn modelId="{30BD15A5-774E-4B13-87B6-0F77FCFD4569}" srcId="{28F0DF40-2168-4DC2-A4FD-F22CB01CB12A}" destId="{7A92D0D3-8C8F-4E3D-9485-C0512199D391}" srcOrd="5" destOrd="0" parTransId="{D7460B7B-C5A5-4149-AA81-71B0A27C72A6}" sibTransId="{7A80208A-C9AC-4BAA-BB77-D48551037626}"/>
    <dgm:cxn modelId="{213D2C92-F1BD-45F1-8AA2-F4633E5F3A43}" type="presOf" srcId="{28F0DF40-2168-4DC2-A4FD-F22CB01CB12A}" destId="{70552AD4-607D-489E-BE90-A8BC0C910D3A}" srcOrd="0" destOrd="0" presId="urn:microsoft.com/office/officeart/2005/8/layout/pyramid2"/>
    <dgm:cxn modelId="{3E8AB954-0ADC-4D16-B358-8FABD2DA4286}" type="presParOf" srcId="{70552AD4-607D-489E-BE90-A8BC0C910D3A}" destId="{C15178FA-4DB8-48CB-ABE3-CFE90459639A}" srcOrd="0" destOrd="0" presId="urn:microsoft.com/office/officeart/2005/8/layout/pyramid2"/>
    <dgm:cxn modelId="{0B053D64-F38A-428E-B647-2E24C041B149}" type="presParOf" srcId="{70552AD4-607D-489E-BE90-A8BC0C910D3A}" destId="{C48A29C1-24AC-4F19-9D29-FD461B7947D7}" srcOrd="1" destOrd="0" presId="urn:microsoft.com/office/officeart/2005/8/layout/pyramid2"/>
    <dgm:cxn modelId="{F9ABE53A-911C-4786-B8AB-BD03331512CC}" type="presParOf" srcId="{C48A29C1-24AC-4F19-9D29-FD461B7947D7}" destId="{A24D9AE6-9B88-417C-9F5C-97B2480BC21E}" srcOrd="0" destOrd="1" presId="urn:microsoft.com/office/officeart/2005/8/layout/pyramid2"/>
    <dgm:cxn modelId="{5C4F53DC-0462-4835-9CAB-28A10B2A9FA6}" type="presOf" srcId="{9496402A-2087-4C45-B326-E7545B7EDD43}" destId="{A24D9AE6-9B88-417C-9F5C-97B2480BC21E}" srcOrd="0" destOrd="0" presId="urn:microsoft.com/office/officeart/2005/8/layout/pyramid2"/>
    <dgm:cxn modelId="{893CD154-E38C-4711-BB51-27EB930D9CD6}" type="presParOf" srcId="{C48A29C1-24AC-4F19-9D29-FD461B7947D7}" destId="{17BD0DCB-C0BE-4415-B0D9-4A579B041787}" srcOrd="1" destOrd="1" presId="urn:microsoft.com/office/officeart/2005/8/layout/pyramid2"/>
    <dgm:cxn modelId="{F95E5B90-6B57-4356-AD99-5AF56C94E1D3}" type="presParOf" srcId="{C48A29C1-24AC-4F19-9D29-FD461B7947D7}" destId="{9213CC05-CFA4-4C82-B0E6-71B2191CD53A}" srcOrd="2" destOrd="1" presId="urn:microsoft.com/office/officeart/2005/8/layout/pyramid2"/>
    <dgm:cxn modelId="{0607547C-8378-41D9-81FC-E35BA24C0086}" type="presOf" srcId="{6B94E8E5-AFCD-4D4A-9749-346C8AE9EBE6}" destId="{9213CC05-CFA4-4C82-B0E6-71B2191CD53A}" srcOrd="0" destOrd="0" presId="urn:microsoft.com/office/officeart/2005/8/layout/pyramid2"/>
    <dgm:cxn modelId="{9B319FF7-493D-43B2-A591-1C5FA2120452}" type="presParOf" srcId="{C48A29C1-24AC-4F19-9D29-FD461B7947D7}" destId="{9357A572-FD3C-41B9-9200-E75B6C9FB04D}" srcOrd="3" destOrd="1" presId="urn:microsoft.com/office/officeart/2005/8/layout/pyramid2"/>
    <dgm:cxn modelId="{56A7ED6C-C71E-4AB1-ADD1-C7448405417C}" type="presParOf" srcId="{C48A29C1-24AC-4F19-9D29-FD461B7947D7}" destId="{77DD6075-9480-4E6F-ABCF-CFAA3BEFADAC}" srcOrd="4" destOrd="1" presId="urn:microsoft.com/office/officeart/2005/8/layout/pyramid2"/>
    <dgm:cxn modelId="{ADCB7155-8D73-477D-B228-9D84E09EBF25}" type="presOf" srcId="{30FC0D70-BC4F-46D7-9C2C-3FA53C41CF45}" destId="{77DD6075-9480-4E6F-ABCF-CFAA3BEFADAC}" srcOrd="0" destOrd="0" presId="urn:microsoft.com/office/officeart/2005/8/layout/pyramid2"/>
    <dgm:cxn modelId="{D981DA46-CBFD-4420-B7B1-027484E28ACC}" type="presParOf" srcId="{C48A29C1-24AC-4F19-9D29-FD461B7947D7}" destId="{172B8096-D4E0-4DC4-9FD7-1CEDF611CB57}" srcOrd="5" destOrd="1" presId="urn:microsoft.com/office/officeart/2005/8/layout/pyramid2"/>
    <dgm:cxn modelId="{33C8C8B1-D342-431F-AA04-9E25C7891C1E}" type="presParOf" srcId="{C48A29C1-24AC-4F19-9D29-FD461B7947D7}" destId="{A7FC4247-E82A-4ED7-B8B7-DF4005846F3C}" srcOrd="6" destOrd="1" presId="urn:microsoft.com/office/officeart/2005/8/layout/pyramid2"/>
    <dgm:cxn modelId="{5ECD32E4-A7D6-4DA1-B233-626F4E0119FD}" type="presOf" srcId="{5FCB8A2B-2944-4FF4-B209-F224CD971E2D}" destId="{A7FC4247-E82A-4ED7-B8B7-DF4005846F3C}" srcOrd="0" destOrd="0" presId="urn:microsoft.com/office/officeart/2005/8/layout/pyramid2"/>
    <dgm:cxn modelId="{15EAEB3D-8C44-4F18-B502-B9B77DA4F830}" type="presParOf" srcId="{C48A29C1-24AC-4F19-9D29-FD461B7947D7}" destId="{67B40268-82A6-4231-85E9-9636132A77C4}" srcOrd="7" destOrd="1" presId="urn:microsoft.com/office/officeart/2005/8/layout/pyramid2"/>
    <dgm:cxn modelId="{8507826B-7B29-4B01-95E2-6A1762360EB6}" type="presParOf" srcId="{C48A29C1-24AC-4F19-9D29-FD461B7947D7}" destId="{3BD2C49A-72AF-401C-9F6D-CD3A3EEC8C03}" srcOrd="8" destOrd="1" presId="urn:microsoft.com/office/officeart/2005/8/layout/pyramid2"/>
    <dgm:cxn modelId="{5E82A6DE-386F-4249-80E4-A8272E5DBF1B}" type="presOf" srcId="{398BA241-3FF9-4B55-8228-32C731E32F56}" destId="{3BD2C49A-72AF-401C-9F6D-CD3A3EEC8C03}" srcOrd="0" destOrd="0" presId="urn:microsoft.com/office/officeart/2005/8/layout/pyramid2"/>
    <dgm:cxn modelId="{93CDC4C9-109F-4280-8AD3-015F8340F357}" type="presParOf" srcId="{C48A29C1-24AC-4F19-9D29-FD461B7947D7}" destId="{A3CDABBF-0FE9-4CEC-8508-378E31972E2A}" srcOrd="9" destOrd="1" presId="urn:microsoft.com/office/officeart/2005/8/layout/pyramid2"/>
    <dgm:cxn modelId="{765F607D-9D25-4415-8C47-8566AA19A1BD}" type="presParOf" srcId="{C48A29C1-24AC-4F19-9D29-FD461B7947D7}" destId="{99F2E255-F491-40F0-A446-B47ECB0BEDEB}" srcOrd="10" destOrd="1" presId="urn:microsoft.com/office/officeart/2005/8/layout/pyramid2"/>
    <dgm:cxn modelId="{3F8A49F1-F292-4462-8D38-33B2669C686E}" type="presOf" srcId="{7A92D0D3-8C8F-4E3D-9485-C0512199D391}" destId="{99F2E255-F491-40F0-A446-B47ECB0BEDEB}" srcOrd="0" destOrd="0" presId="urn:microsoft.com/office/officeart/2005/8/layout/pyramid2"/>
    <dgm:cxn modelId="{CB7CE2F8-A70B-49DB-BF82-E0768F0ED169}" type="presParOf" srcId="{C48A29C1-24AC-4F19-9D29-FD461B7947D7}" destId="{0D791E97-857C-4BD8-A149-6E66EBA8E4C3}" srcOrd="11" destOrd="1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E62B17-C481-477E-995A-9A934ED5BE74}" type="doc">
      <dgm:prSet loTypeId="process" loCatId="process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9AB610F-E141-4FD2-A261-8DBE0A6A5D7B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Педагог-родитель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7CBDD-746D-4EAD-8675-A3ECE638D039}" cxnId="{CD3B53D1-93CB-4991-AE29-60531D29C874}" type="parTrans">
      <dgm:prSet/>
      <dgm:spPr/>
      <dgm:t>
        <a:bodyPr/>
        <a:lstStyle/>
        <a:p>
          <a:endParaRPr lang="ru-RU"/>
        </a:p>
      </dgm:t>
    </dgm:pt>
    <dgm:pt modelId="{B005B510-1243-4D07-A2AD-A1DD18CF9146}" cxnId="{CD3B53D1-93CB-4991-AE29-60531D29C874}" type="sibTrans">
      <dgm:prSet/>
      <dgm:spPr/>
      <dgm:t>
        <a:bodyPr/>
        <a:lstStyle/>
        <a:p>
          <a:endParaRPr lang="ru-RU"/>
        </a:p>
      </dgm:t>
    </dgm:pt>
    <dgm:pt modelId="{15802919-2363-4E29-A629-BEFF1F339F9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Педагог-ребенок-родитель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82221-B3C5-4B70-8CDC-479BBDFDB325}" cxnId="{2A2D9254-790C-4B79-9A3B-8B390FAC592B}" type="parTrans">
      <dgm:prSet/>
      <dgm:spPr/>
      <dgm:t>
        <a:bodyPr/>
        <a:lstStyle/>
        <a:p>
          <a:endParaRPr lang="ru-RU"/>
        </a:p>
      </dgm:t>
    </dgm:pt>
    <dgm:pt modelId="{E75E59ED-92D4-48DD-86F2-0A5172F72F24}" cxnId="{2A2D9254-790C-4B79-9A3B-8B390FAC592B}" type="sibTrans">
      <dgm:prSet/>
      <dgm:spPr/>
      <dgm:t>
        <a:bodyPr/>
        <a:lstStyle/>
        <a:p>
          <a:endParaRPr lang="ru-RU"/>
        </a:p>
      </dgm:t>
    </dgm:pt>
    <dgm:pt modelId="{557CBA16-F52A-4F4F-A83E-3BED59BD5231}">
      <dgm:prSet/>
      <dgm:spPr/>
      <dgm:t>
        <a:bodyPr/>
        <a:p>
          <a:endParaRPr altLang="en-US"/>
        </a:p>
      </dgm:t>
    </dgm:pt>
    <dgm:pt modelId="{F64BF3D6-34F9-447B-95C7-5079B8DA61B7}" cxnId="{6571F8AA-2266-4085-8720-D27C4A06434A}" type="parTrans">
      <dgm:prSet/>
      <dgm:spPr/>
    </dgm:pt>
    <dgm:pt modelId="{0E373552-97BF-4034-AA70-751BFD136865}" cxnId="{6571F8AA-2266-4085-8720-D27C4A06434A}" type="sibTrans">
      <dgm:prSet/>
      <dgm:spPr/>
    </dgm:pt>
    <dgm:pt modelId="{CEF0D08A-2027-440E-9705-1F6AAC823DEC}" type="pres">
      <dgm:prSet presAssocID="{53E62B17-C481-477E-995A-9A934ED5BE7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2E87A4-5DDB-434A-B8D5-66487C803BDC}" type="pres">
      <dgm:prSet presAssocID="{53E62B17-C481-477E-995A-9A934ED5BE74}" presName="ribbon" presStyleLbl="node1" presStyleIdx="0" presStyleCnt="1" custLinFactNeighborX="-2878" custLinFactNeighborY="10065"/>
      <dgm:spPr/>
    </dgm:pt>
    <dgm:pt modelId="{8D5992B0-8535-4E24-A58B-557AFB237DBB}" type="pres">
      <dgm:prSet presAssocID="{53E62B17-C481-477E-995A-9A934ED5BE74}" presName="leftArrowText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9F055-7F19-43AB-9A92-72B5C64F132C}" type="pres">
      <dgm:prSet presAssocID="{53E62B17-C481-477E-995A-9A934ED5BE74}" presName="rightArrowText" presStyleCnt="0" custAng="10800000" custFlipVert="1" custScaleX="99618" custScaleY="134793" custLinFactNeighborX="21934" custLinFactNeighborY="431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3B53D1-93CB-4991-AE29-60531D29C874}" srcId="{53E62B17-C481-477E-995A-9A934ED5BE74}" destId="{39AB610F-E141-4FD2-A261-8DBE0A6A5D7B}" srcOrd="0" destOrd="0" parTransId="{5DA7CBDD-746D-4EAD-8675-A3ECE638D039}" sibTransId="{B005B510-1243-4D07-A2AD-A1DD18CF9146}"/>
    <dgm:cxn modelId="{2A2D9254-790C-4B79-9A3B-8B390FAC592B}" srcId="{53E62B17-C481-477E-995A-9A934ED5BE74}" destId="{15802919-2363-4E29-A629-BEFF1F339F90}" srcOrd="1" destOrd="0" parTransId="{AD282221-B3C5-4B70-8CDC-479BBDFDB325}" sibTransId="{E75E59ED-92D4-48DD-86F2-0A5172F72F24}"/>
    <dgm:cxn modelId="{6571F8AA-2266-4085-8720-D27C4A06434A}" srcId="{15802919-2363-4E29-A629-BEFF1F339F90}" destId="{557CBA16-F52A-4F4F-A83E-3BED59BD5231}" srcOrd="0" destOrd="1" parTransId="{F64BF3D6-34F9-447B-95C7-5079B8DA61B7}" sibTransId="{0E373552-97BF-4034-AA70-751BFD136865}"/>
    <dgm:cxn modelId="{E6ECB25B-3AE6-457F-BF25-7044088ACB55}" type="presOf" srcId="{53E62B17-C481-477E-995A-9A934ED5BE74}" destId="{CEF0D08A-2027-440E-9705-1F6AAC823DEC}" srcOrd="0" destOrd="0" presId="urn:microsoft.com/office/officeart/2005/8/layout/arrow6"/>
    <dgm:cxn modelId="{AF61E887-46DE-474E-BD0B-C4698322F035}" type="presParOf" srcId="{CEF0D08A-2027-440E-9705-1F6AAC823DEC}" destId="{F82E87A4-5DDB-434A-B8D5-66487C803BDC}" srcOrd="0" destOrd="0" presId="urn:microsoft.com/office/officeart/2005/8/layout/arrow6"/>
    <dgm:cxn modelId="{136F1463-D9E6-4F54-81F2-C69CCB5A01A1}" type="presParOf" srcId="{CEF0D08A-2027-440E-9705-1F6AAC823DEC}" destId="{8D5992B0-8535-4E24-A58B-557AFB237DBB}" srcOrd="1" destOrd="0" presId="urn:microsoft.com/office/officeart/2005/8/layout/arrow6"/>
    <dgm:cxn modelId="{091A5EB3-403A-4A41-8DFA-76C22F92FFBC}" type="presOf" srcId="{39AB610F-E141-4FD2-A261-8DBE0A6A5D7B}" destId="{8D5992B0-8535-4E24-A58B-557AFB237DBB}" srcOrd="1" destOrd="0" presId="urn:microsoft.com/office/officeart/2005/8/layout/arrow6"/>
    <dgm:cxn modelId="{AB803F1D-5792-4668-B589-6B2B566FA92F}" type="presParOf" srcId="{CEF0D08A-2027-440E-9705-1F6AAC823DEC}" destId="{DC49F055-7F19-43AB-9A92-72B5C64F132C}" srcOrd="2" destOrd="0" presId="urn:microsoft.com/office/officeart/2005/8/layout/arrow6"/>
    <dgm:cxn modelId="{6D6918E0-8636-4676-A122-8F1C38311225}" type="presOf" srcId="{15802919-2363-4E29-A629-BEFF1F339F90}" destId="{DC49F055-7F19-43AB-9A92-72B5C64F132C}" srcOrd="1" destOrd="0" presId="urn:microsoft.com/office/officeart/2005/8/layout/arrow6"/>
    <dgm:cxn modelId="{B4A3B273-0793-4C6A-B000-7C26D029DFD8}" type="presOf" srcId="{557CBA16-F52A-4F4F-A83E-3BED59BD5231}" destId="{DC49F055-7F19-43AB-9A92-72B5C64F132C}" srcOrd="1" destOrd="1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053705" cy="3728720"/>
        <a:chOff x="0" y="0"/>
        <a:chExt cx="8053705" cy="3728720"/>
      </a:xfrm>
    </dsp:grpSpPr>
    <dsp:sp modelId="{054866C8-368E-4E88-9F8A-F57AA003F5EC}">
      <dsp:nvSpPr>
        <dsp:cNvPr id="3" name="Блок-схема: ручное управление 2"/>
        <dsp:cNvSpPr/>
      </dsp:nvSpPr>
      <dsp:spPr bwMode="white">
        <a:xfrm rot="-5400000">
          <a:off x="-570755" y="585994"/>
          <a:ext cx="3728720" cy="2556732"/>
        </a:xfrm>
        <a:prstGeom prst="flowChartManualOperati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6"/>
        </a:fillRef>
        <a:effectRef idx="1">
          <a:scrgbClr r="0" g="0" b="0"/>
        </a:effectRef>
        <a:fontRef idx="minor">
          <a:schemeClr val="dk1"/>
        </a:fontRef>
      </dsp:style>
      <dsp:txBody>
        <a:bodyPr rot="5400000" vert="horz" wrap="square" lIns="114300" tIns="0" rIns="228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любви к природе через прямое общение с ней, восприятие ее красоты и многообразия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70755" y="585994"/>
        <a:ext cx="3728720" cy="2556732"/>
      </dsp:txXfrm>
    </dsp:sp>
    <dsp:sp modelId="{C2F2F5FA-A077-4474-B805-11580B5318BB}">
      <dsp:nvSpPr>
        <dsp:cNvPr id="4" name="Блок-схема: ручное управление 3"/>
        <dsp:cNvSpPr/>
      </dsp:nvSpPr>
      <dsp:spPr bwMode="white">
        <a:xfrm rot="-5400000">
          <a:off x="2163232" y="586013"/>
          <a:ext cx="3728683" cy="2556732"/>
        </a:xfrm>
        <a:prstGeom prst="flowChartManualOperati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6"/>
        </a:fillRef>
        <a:effectRef idx="1">
          <a:scrgbClr r="0" g="0" b="0"/>
        </a:effectRef>
        <a:fontRef idx="minor">
          <a:schemeClr val="dk1"/>
        </a:fontRef>
      </dsp:style>
      <dsp:txBody>
        <a:bodyPr rot="5400000" vert="horz" wrap="square" lIns="114300" tIns="0" rIns="228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знаний о природе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163232" y="586013"/>
        <a:ext cx="3728683" cy="2556732"/>
      </dsp:txXfrm>
    </dsp:sp>
    <dsp:sp modelId="{AFD60ADF-CDC9-4B6F-98FA-D451F774F967}">
      <dsp:nvSpPr>
        <dsp:cNvPr id="5" name="Блок-схема: ручное управление 4"/>
        <dsp:cNvSpPr/>
      </dsp:nvSpPr>
      <dsp:spPr bwMode="white">
        <a:xfrm rot="-5400000">
          <a:off x="4910979" y="585994"/>
          <a:ext cx="3728720" cy="2556732"/>
        </a:xfrm>
        <a:prstGeom prst="flowChartManualOperati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6"/>
        </a:fillRef>
        <a:effectRef idx="1">
          <a:scrgbClr r="0" g="0" b="0"/>
        </a:effectRef>
        <a:fontRef idx="minor">
          <a:schemeClr val="dk1"/>
        </a:fontRef>
      </dsp:style>
      <dsp:txBody>
        <a:bodyPr rot="5400000" vert="horz" wrap="square" lIns="114300" tIns="0" rIns="228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сопереживания к бедам природы, потребности бороться за ее сохранение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10979" y="585994"/>
        <a:ext cx="3728720" cy="2556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21980" cy="4478655"/>
        <a:chOff x="0" y="0"/>
        <a:chExt cx="8221980" cy="4478655"/>
      </a:xfrm>
    </dsp:grpSpPr>
    <dsp:sp modelId="{C15178FA-4DB8-48CB-ABE3-CFE90459639A}">
      <dsp:nvSpPr>
        <dsp:cNvPr id="3" name="Равнобедренный треугольник 2"/>
        <dsp:cNvSpPr/>
      </dsp:nvSpPr>
      <dsp:spPr bwMode="white">
        <a:xfrm>
          <a:off x="1246532" y="0"/>
          <a:ext cx="4478655" cy="4478655"/>
        </a:xfrm>
        <a:prstGeom prst="triangl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Xfrm>
        <a:off x="1246532" y="0"/>
        <a:ext cx="4478655" cy="4478655"/>
      </dsp:txXfrm>
    </dsp:sp>
    <dsp:sp modelId="{D80BE60B-9679-4444-BF76-4DB827C5C427}">
      <dsp:nvSpPr>
        <dsp:cNvPr id="4" name="Скругленный прямоугольник 3"/>
        <dsp:cNvSpPr/>
      </dsp:nvSpPr>
      <dsp:spPr bwMode="white">
        <a:xfrm>
          <a:off x="3775091" y="447865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</a:t>
          </a:r>
          <a:endParaRPr lang="ru-RU" sz="18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447865"/>
        <a:ext cx="2911126" cy="454974"/>
      </dsp:txXfrm>
    </dsp:sp>
    <dsp:sp modelId="{753522CF-B649-4944-ADD0-DA6558444E20}">
      <dsp:nvSpPr>
        <dsp:cNvPr id="5" name="Скругленный прямоугольник 4"/>
        <dsp:cNvSpPr/>
      </dsp:nvSpPr>
      <dsp:spPr bwMode="white">
        <a:xfrm>
          <a:off x="3775091" y="959712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Наблюдение</a:t>
          </a:r>
          <a:endParaRPr lang="ru-RU" sz="18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959712"/>
        <a:ext cx="2911126" cy="454974"/>
      </dsp:txXfrm>
    </dsp:sp>
    <dsp:sp modelId="{A24D9AE6-9B88-417C-9F5C-97B2480BC21E}">
      <dsp:nvSpPr>
        <dsp:cNvPr id="6" name="Скругленный прямоугольник 5"/>
        <dsp:cNvSpPr/>
      </dsp:nvSpPr>
      <dsp:spPr bwMode="white">
        <a:xfrm>
          <a:off x="3775091" y="1471558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Экспериментирование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1471558"/>
        <a:ext cx="2911126" cy="454974"/>
      </dsp:txXfrm>
    </dsp:sp>
    <dsp:sp modelId="{9213CC05-CFA4-4C82-B0E6-71B2191CD53A}">
      <dsp:nvSpPr>
        <dsp:cNvPr id="7" name="Скругленный прямоугольник 6"/>
        <dsp:cNvSpPr/>
      </dsp:nvSpPr>
      <dsp:spPr bwMode="white">
        <a:xfrm>
          <a:off x="3775091" y="1983404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Игра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1983404"/>
        <a:ext cx="2911126" cy="454974"/>
      </dsp:txXfrm>
    </dsp:sp>
    <dsp:sp modelId="{77DD6075-9480-4E6F-ABCF-CFAA3BEFADAC}">
      <dsp:nvSpPr>
        <dsp:cNvPr id="8" name="Скругленный прямоугольник 7"/>
        <dsp:cNvSpPr/>
      </dsp:nvSpPr>
      <dsp:spPr bwMode="white">
        <a:xfrm>
          <a:off x="3775091" y="2495251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2495251"/>
        <a:ext cx="2911126" cy="454974"/>
      </dsp:txXfrm>
    </dsp:sp>
    <dsp:sp modelId="{A7FC4247-E82A-4ED7-B8B7-DF4005846F3C}">
      <dsp:nvSpPr>
        <dsp:cNvPr id="9" name="Скругленный прямоугольник 8"/>
        <dsp:cNvSpPr/>
      </dsp:nvSpPr>
      <dsp:spPr bwMode="white">
        <a:xfrm>
          <a:off x="3775091" y="3007097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  <a:endParaRPr lang="ru-RU" sz="18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3007097"/>
        <a:ext cx="2911126" cy="454974"/>
      </dsp:txXfrm>
    </dsp:sp>
    <dsp:sp modelId="{3BD2C49A-72AF-401C-9F6D-CD3A3EEC8C03}">
      <dsp:nvSpPr>
        <dsp:cNvPr id="10" name="Скругленный прямоугольник 9"/>
        <dsp:cNvSpPr/>
      </dsp:nvSpPr>
      <dsp:spPr bwMode="white">
        <a:xfrm>
          <a:off x="3775091" y="3518943"/>
          <a:ext cx="2911126" cy="454974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Физкультурная деятельност</a:t>
          </a:r>
          <a:r>
            <a:rPr lang="ru-RU" sz="18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ь</a:t>
          </a:r>
          <a:endParaRPr lang="ru-RU" sz="18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5091" y="3518943"/>
        <a:ext cx="2911126" cy="454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545070" cy="4262755"/>
        <a:chOff x="0" y="0"/>
        <a:chExt cx="7545070" cy="4262755"/>
      </a:xfrm>
    </dsp:grpSpPr>
    <dsp:sp modelId="{C15178FA-4DB8-48CB-ABE3-CFE90459639A}">
      <dsp:nvSpPr>
        <dsp:cNvPr id="3" name="Равнобедренный треугольник 2"/>
        <dsp:cNvSpPr/>
      </dsp:nvSpPr>
      <dsp:spPr bwMode="white">
        <a:xfrm>
          <a:off x="1046162" y="0"/>
          <a:ext cx="4262755" cy="4262755"/>
        </a:xfrm>
        <a:prstGeom prst="triangl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>
        <a:off x="1046162" y="0"/>
        <a:ext cx="4262755" cy="4262755"/>
      </dsp:txXfrm>
    </dsp:sp>
    <dsp:sp modelId="{0CDFFF3D-05C6-408B-A6FC-72754EBE033B}">
      <dsp:nvSpPr>
        <dsp:cNvPr id="4" name="Скругленный прямоугольник 3"/>
        <dsp:cNvSpPr/>
      </dsp:nvSpPr>
      <dsp:spPr bwMode="white">
        <a:xfrm>
          <a:off x="3452828" y="426276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Опытно-экспериментальная деятельность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426276"/>
        <a:ext cx="2770791" cy="378912"/>
      </dsp:txXfrm>
    </dsp:sp>
    <dsp:sp modelId="{64302484-0ED3-403E-9CC7-19E65E75DBC9}">
      <dsp:nvSpPr>
        <dsp:cNvPr id="5" name="Скругленный прямоугольник 4"/>
        <dsp:cNvSpPr/>
      </dsp:nvSpPr>
      <dsp:spPr bwMode="white">
        <a:xfrm>
          <a:off x="3452828" y="852551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Наблюдения в природе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852551"/>
        <a:ext cx="2770791" cy="378912"/>
      </dsp:txXfrm>
    </dsp:sp>
    <dsp:sp modelId="{A24D9AE6-9B88-417C-9F5C-97B2480BC21E}">
      <dsp:nvSpPr>
        <dsp:cNvPr id="6" name="Скругленный прямоугольник 5"/>
        <dsp:cNvSpPr/>
      </dsp:nvSpPr>
      <dsp:spPr bwMode="white">
        <a:xfrm>
          <a:off x="3452828" y="1278827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в уголке природы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1278827"/>
        <a:ext cx="2770791" cy="378912"/>
      </dsp:txXfrm>
    </dsp:sp>
    <dsp:sp modelId="{9213CC05-CFA4-4C82-B0E6-71B2191CD53A}">
      <dsp:nvSpPr>
        <dsp:cNvPr id="7" name="Скругленный прямоугольник 6"/>
        <dsp:cNvSpPr/>
      </dsp:nvSpPr>
      <dsp:spPr bwMode="white">
        <a:xfrm>
          <a:off x="3452828" y="1705102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в огороде, на клумбе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1705102"/>
        <a:ext cx="2770791" cy="378912"/>
      </dsp:txXfrm>
    </dsp:sp>
    <dsp:sp modelId="{77DD6075-9480-4E6F-ABCF-CFAA3BEFADAC}">
      <dsp:nvSpPr>
        <dsp:cNvPr id="8" name="Скругленный прямоугольник 7"/>
        <dsp:cNvSpPr/>
      </dsp:nvSpPr>
      <dsp:spPr bwMode="white">
        <a:xfrm>
          <a:off x="3452828" y="2131378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2131378"/>
        <a:ext cx="2770791" cy="378912"/>
      </dsp:txXfrm>
    </dsp:sp>
    <dsp:sp modelId="{F873606A-8EE2-4E63-9223-F7ACF34C9755}">
      <dsp:nvSpPr>
        <dsp:cNvPr id="9" name="Скругленный прямоугольник 8"/>
        <dsp:cNvSpPr/>
      </dsp:nvSpPr>
      <dsp:spPr bwMode="white">
        <a:xfrm>
          <a:off x="3452828" y="2557653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игры</a:t>
          </a:r>
          <a:endParaRPr lang="ru-RU" sz="16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2557653"/>
        <a:ext cx="2770791" cy="378912"/>
      </dsp:txXfrm>
    </dsp:sp>
    <dsp:sp modelId="{6038A30D-2D2B-4D45-8905-2E867CF71812}">
      <dsp:nvSpPr>
        <dsp:cNvPr id="10" name="Скругленный прямоугольник 9"/>
        <dsp:cNvSpPr/>
      </dsp:nvSpPr>
      <dsp:spPr bwMode="white">
        <a:xfrm>
          <a:off x="3452828" y="2983929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художественной литературой</a:t>
          </a:r>
          <a:endParaRPr lang="ru-RU" sz="16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2983929"/>
        <a:ext cx="2770791" cy="378912"/>
      </dsp:txXfrm>
    </dsp:sp>
    <dsp:sp modelId="{6DB256D6-4C63-42A1-B899-5CB91EC99314}">
      <dsp:nvSpPr>
        <dsp:cNvPr id="11" name="Скругленный прямоугольник 10"/>
        <dsp:cNvSpPr/>
      </dsp:nvSpPr>
      <dsp:spPr bwMode="white">
        <a:xfrm>
          <a:off x="3452828" y="3410204"/>
          <a:ext cx="2770791" cy="378912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  <a:endParaRPr lang="ru-RU" sz="16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828" y="3410204"/>
        <a:ext cx="2770791" cy="378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491605" cy="4262755"/>
        <a:chOff x="0" y="0"/>
        <a:chExt cx="6491605" cy="4262755"/>
      </a:xfrm>
    </dsp:grpSpPr>
    <dsp:sp modelId="{C15178FA-4DB8-48CB-ABE3-CFE90459639A}">
      <dsp:nvSpPr>
        <dsp:cNvPr id="3" name="Равнобедренный треугольник 2"/>
        <dsp:cNvSpPr/>
      </dsp:nvSpPr>
      <dsp:spPr bwMode="white">
        <a:xfrm>
          <a:off x="519430" y="0"/>
          <a:ext cx="4262755" cy="4262755"/>
        </a:xfrm>
        <a:prstGeom prst="triangle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>
        <a:off x="519430" y="0"/>
        <a:ext cx="4262755" cy="4262755"/>
      </dsp:txXfrm>
    </dsp:sp>
    <dsp:sp modelId="{0CDFFF3D-05C6-408B-A6FC-72754EBE033B}">
      <dsp:nvSpPr>
        <dsp:cNvPr id="4" name="Скругленный прямоугольник 3"/>
        <dsp:cNvSpPr/>
      </dsp:nvSpPr>
      <dsp:spPr bwMode="white">
        <a:xfrm>
          <a:off x="2926096" y="426275"/>
          <a:ext cx="2770791" cy="606258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6096" y="426275"/>
        <a:ext cx="2770791" cy="606258"/>
      </dsp:txXfrm>
    </dsp:sp>
    <dsp:sp modelId="{64302484-0ED3-403E-9CC7-19E65E75DBC9}">
      <dsp:nvSpPr>
        <dsp:cNvPr id="5" name="Скругленный прямоугольник 4"/>
        <dsp:cNvSpPr/>
      </dsp:nvSpPr>
      <dsp:spPr bwMode="white">
        <a:xfrm>
          <a:off x="2926096" y="1108316"/>
          <a:ext cx="2770791" cy="606258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Наглядность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6096" y="1108316"/>
        <a:ext cx="2770791" cy="606258"/>
      </dsp:txXfrm>
    </dsp:sp>
    <dsp:sp modelId="{A24D9AE6-9B88-417C-9F5C-97B2480BC21E}">
      <dsp:nvSpPr>
        <dsp:cNvPr id="6" name="Скругленный прямоугольник 5"/>
        <dsp:cNvSpPr/>
      </dsp:nvSpPr>
      <dsp:spPr bwMode="white">
        <a:xfrm>
          <a:off x="2926096" y="1790357"/>
          <a:ext cx="2770791" cy="606258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6096" y="1790357"/>
        <a:ext cx="2770791" cy="606258"/>
      </dsp:txXfrm>
    </dsp:sp>
    <dsp:sp modelId="{9213CC05-CFA4-4C82-B0E6-71B2191CD53A}">
      <dsp:nvSpPr>
        <dsp:cNvPr id="7" name="Скругленный прямоугольник 6"/>
        <dsp:cNvSpPr/>
      </dsp:nvSpPr>
      <dsp:spPr bwMode="white">
        <a:xfrm>
          <a:off x="2926096" y="2472398"/>
          <a:ext cx="2770791" cy="606258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Сезонность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6096" y="2472398"/>
        <a:ext cx="2770791" cy="606258"/>
      </dsp:txXfrm>
    </dsp:sp>
    <dsp:sp modelId="{77DD6075-9480-4E6F-ABCF-CFAA3BEFADAC}">
      <dsp:nvSpPr>
        <dsp:cNvPr id="8" name="Скругленный прямоугольник 7"/>
        <dsp:cNvSpPr/>
      </dsp:nvSpPr>
      <dsp:spPr bwMode="white">
        <a:xfrm>
          <a:off x="2926096" y="3154439"/>
          <a:ext cx="2770791" cy="606258"/>
        </a:xfrm>
        <a:prstGeom prst="roundRect">
          <a:avLst/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 возрастных и индивидуальных особенностей детей</a:t>
          </a:r>
          <a:endParaRPr lang="ru-RU" sz="18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6096" y="3154439"/>
        <a:ext cx="2770791" cy="606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960485" cy="3637915"/>
        <a:chOff x="0" y="0"/>
        <a:chExt cx="8960485" cy="3637915"/>
      </a:xfrm>
    </dsp:grpSpPr>
    <dsp:sp modelId="{C15178FA-4DB8-48CB-ABE3-CFE90459639A}">
      <dsp:nvSpPr>
        <dsp:cNvPr id="3" name="Равнобедренный треугольник 2"/>
        <dsp:cNvSpPr/>
      </dsp:nvSpPr>
      <dsp:spPr bwMode="white">
        <a:xfrm>
          <a:off x="2153505" y="0"/>
          <a:ext cx="3637915" cy="3637915"/>
        </a:xfrm>
        <a:prstGeom prst="triangl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Xfrm>
        <a:off x="2153505" y="0"/>
        <a:ext cx="3637915" cy="3637915"/>
      </dsp:txXfrm>
    </dsp:sp>
    <dsp:sp modelId="{A24D9AE6-9B88-417C-9F5C-97B2480BC21E}">
      <dsp:nvSpPr>
        <dsp:cNvPr id="4" name="Скругленный прямоугольник 3"/>
        <dsp:cNvSpPr/>
      </dsp:nvSpPr>
      <dsp:spPr bwMode="white">
        <a:xfrm>
          <a:off x="4207399" y="363792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Игровая зона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363792"/>
        <a:ext cx="2364645" cy="431160"/>
      </dsp:txXfrm>
    </dsp:sp>
    <dsp:sp modelId="{9213CC05-CFA4-4C82-B0E6-71B2191CD53A}">
      <dsp:nvSpPr>
        <dsp:cNvPr id="5" name="Скругленный прямоугольник 4"/>
        <dsp:cNvSpPr/>
      </dsp:nvSpPr>
      <dsp:spPr bwMode="white">
        <a:xfrm>
          <a:off x="4207399" y="848847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зон</a:t>
          </a: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848847"/>
        <a:ext cx="2364645" cy="431160"/>
      </dsp:txXfrm>
    </dsp:sp>
    <dsp:sp modelId="{77DD6075-9480-4E6F-ABCF-CFAA3BEFADAC}">
      <dsp:nvSpPr>
        <dsp:cNvPr id="6" name="Скругленный прямоугольник 5"/>
        <dsp:cNvSpPr/>
      </dsp:nvSpPr>
      <dsp:spPr bwMode="white">
        <a:xfrm>
          <a:off x="4207399" y="1333902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Книжная зона</a:t>
          </a:r>
          <a:endParaRPr lang="ru-RU" sz="1600" dirty="0" smtClean="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1333902"/>
        <a:ext cx="2364645" cy="431160"/>
      </dsp:txXfrm>
    </dsp:sp>
    <dsp:sp modelId="{A7FC4247-E82A-4ED7-B8B7-DF4005846F3C}">
      <dsp:nvSpPr>
        <dsp:cNvPr id="7" name="Скругленный прямоугольник 6"/>
        <dsp:cNvSpPr/>
      </dsp:nvSpPr>
      <dsp:spPr bwMode="white">
        <a:xfrm>
          <a:off x="4207399" y="1818957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Экспериментальная зона</a:t>
          </a:r>
          <a:endParaRPr lang="ru-RU" sz="16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1818957"/>
        <a:ext cx="2364645" cy="431160"/>
      </dsp:txXfrm>
    </dsp:sp>
    <dsp:sp modelId="{3BD2C49A-72AF-401C-9F6D-CD3A3EEC8C03}">
      <dsp:nvSpPr>
        <dsp:cNvPr id="8" name="Скругленный прямоугольник 7"/>
        <dsp:cNvSpPr/>
      </dsp:nvSpPr>
      <dsp:spPr bwMode="white">
        <a:xfrm>
          <a:off x="4207399" y="2304013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0960" tIns="60960" rIns="60960" bIns="6096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Развивающая зона</a:t>
          </a:r>
          <a:endParaRPr lang="ru-RU" sz="16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2304013"/>
        <a:ext cx="2364645" cy="431160"/>
      </dsp:txXfrm>
    </dsp:sp>
    <dsp:sp modelId="{99F2E255-F491-40F0-A446-B47ECB0BEDEB}">
      <dsp:nvSpPr>
        <dsp:cNvPr id="9" name="Скругленный прямоугольник 8"/>
        <dsp:cNvSpPr/>
      </dsp:nvSpPr>
      <dsp:spPr bwMode="white">
        <a:xfrm>
          <a:off x="4207399" y="2789068"/>
          <a:ext cx="2364645" cy="431160"/>
        </a:xfrm>
        <a:prstGeom prst="roundRect">
          <a:avLst/>
        </a:prstGeom>
      </dsp:spPr>
      <dsp:style>
        <a:lnRef idx="1">
          <a:schemeClr val="accent6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vert="horz" wrap="square" lIns="64769" tIns="64769" rIns="64769" bIns="64769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Эстетическая зона</a:t>
          </a:r>
          <a:endParaRPr lang="ru-RU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7399" y="2789068"/>
        <a:ext cx="2364645" cy="431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3735705" cy="1494282"/>
        <a:chOff x="0" y="0"/>
        <a:chExt cx="3735705" cy="1494282"/>
      </a:xfrm>
    </dsp:grpSpPr>
    <dsp:sp modelId="{F82E87A4-5DDB-434A-B8D5-66487C803BDC}">
      <dsp:nvSpPr>
        <dsp:cNvPr id="3" name="Фигура 2"/>
        <dsp:cNvSpPr/>
      </dsp:nvSpPr>
      <dsp:spPr bwMode="white">
        <a:xfrm>
          <a:off x="0" y="539273"/>
          <a:ext cx="3735705" cy="1494282"/>
        </a:xfrm>
        <a:prstGeom prst="leftRightRibb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6"/>
        </a:fillRef>
        <a:effectRef idx="1">
          <a:scrgbClr r="0" g="0" b="0"/>
        </a:effectRef>
        <a:fontRef idx="minor">
          <a:schemeClr val="dk1"/>
        </a:fontRef>
      </dsp:style>
      <dsp:txXfrm>
        <a:off x="0" y="539273"/>
        <a:ext cx="3735705" cy="1494282"/>
      </dsp:txXfrm>
    </dsp:sp>
    <dsp:sp modelId="{8D5992B0-8535-4E24-A58B-557AFB237DBB}">
      <dsp:nvSpPr>
        <dsp:cNvPr id="4" name="Прямоугольник 3"/>
        <dsp:cNvSpPr/>
      </dsp:nvSpPr>
      <dsp:spPr bwMode="white">
        <a:xfrm>
          <a:off x="448285" y="650373"/>
          <a:ext cx="1232783" cy="732198"/>
        </a:xfrm>
        <a:prstGeom prst="rect">
          <a:avLst/>
        </a:prstGeom>
        <a:noFill/>
        <a:ln>
          <a:noFill/>
        </a:ln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0" tIns="64008" rIns="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Педагог-родитель</a:t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285" y="650373"/>
        <a:ext cx="1232783" cy="732198"/>
      </dsp:txXfrm>
    </dsp:sp>
    <dsp:sp modelId="{DC49F055-7F19-43AB-9A92-72B5C64F132C}">
      <dsp:nvSpPr>
        <dsp:cNvPr id="5" name="Прямоугольник 4"/>
        <dsp:cNvSpPr/>
      </dsp:nvSpPr>
      <dsp:spPr bwMode="white">
        <a:xfrm rot="-10800000" flipV="1">
          <a:off x="2190197" y="1078062"/>
          <a:ext cx="1451359" cy="986952"/>
        </a:xfrm>
        <a:prstGeom prst="rect">
          <a:avLst/>
        </a:prstGeom>
        <a:noFill/>
        <a:ln>
          <a:noFill/>
        </a:ln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0" tIns="64008" rIns="0" bIns="685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Педагог-ребенок-родитель</a:t>
          </a:r>
          <a:endParaRPr lang="ru-RU" sz="1800" dirty="0" smtClean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altLang="en-US"/>
        </a:p>
      </dsp:txBody>
      <dsp:txXfrm rot="-10800000" flipV="1">
        <a:off x="2190197" y="1078062"/>
        <a:ext cx="1451359" cy="986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0F93F-E0DB-463F-8F13-B8ADD513CE2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5AD5-F577-427F-A4E7-1B9B1F3192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5AD5-F577-427F-A4E7-1B9B1F3192E1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1495-2563-45F7-A976-DE95ED53F4C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9C77-65AF-43B8-8DDA-47D10318DA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9.jpeg"/><Relationship Id="rId7" Type="http://schemas.openxmlformats.org/officeDocument/2006/relationships/image" Target="../media/image68.jpeg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9740" y="2186305"/>
            <a:ext cx="842327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экологической культуре через воспитание интереса и бережного отношения к живой природе"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6401" y="4293261"/>
            <a:ext cx="416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Иващенко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Владимировна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6267" y="6156819"/>
            <a:ext cx="1356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6500" y="546100"/>
            <a:ext cx="666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587499" y="465817"/>
            <a:ext cx="93344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Calibri" panose="020F0502020204030204" pitchFamily="34" charset="0"/>
                <a:sym typeface="+mn-ea"/>
              </a:rPr>
              <a:t>Муниципальное бюджетное дошкольное образовательное учреждение - детский сад № 1</a:t>
            </a:r>
            <a:endParaRPr lang="ru-RU" altLang="ru-RU" sz="1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Calibri" panose="020F0502020204030204" pitchFamily="34" charset="0"/>
                <a:sym typeface="+mn-ea"/>
              </a:rPr>
              <a:t>« Тополёк» второй категории общеразвивающего вида с приоритетным осуществлением деятельности по познавательно-речевому направлению развития детей.</a:t>
            </a:r>
            <a:endParaRPr lang="ru-RU" altLang="ru-RU" sz="1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+mn-ea"/>
              </a:rPr>
              <a:t> </a:t>
            </a:r>
            <a:endParaRPr lang="ru-RU" altLang="ru-RU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278765"/>
            <a:ext cx="12311380" cy="71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3463925" y="330200"/>
            <a:ext cx="50152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экологическоу воспитанию в старшем возрасте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20221209_163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" y="1666875"/>
            <a:ext cx="2365375" cy="2319655"/>
          </a:xfrm>
          <a:prstGeom prst="rect">
            <a:avLst/>
          </a:prstGeom>
        </p:spPr>
      </p:pic>
      <p:pic>
        <p:nvPicPr>
          <p:cNvPr id="5" name="Рисунок 3" descr="E:\фото  экология конференция\Новая папка\IMG-20220902-WA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80" y="1716405"/>
            <a:ext cx="2648585" cy="221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5" descr="E:\фото  экология конференция\Новая папка\IMG-20220905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682115"/>
            <a:ext cx="2981960" cy="22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6" descr="E:\фото  экология конференция\Новая папка\IMG-20221023-WA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780" y="1666875"/>
            <a:ext cx="2265680" cy="22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9" descr="20220516_1140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9120"/>
            <a:ext cx="3533775" cy="1932305"/>
          </a:xfrm>
          <a:prstGeom prst="rect">
            <a:avLst/>
          </a:prstGeom>
        </p:spPr>
      </p:pic>
      <p:pic>
        <p:nvPicPr>
          <p:cNvPr id="7" name="Рисунок 2" descr="E:\фото  экология конференция\Новая папка\20221021_1121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80" y="4303395"/>
            <a:ext cx="2611120" cy="221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8" descr="E:\фото  экология конференция\IMG-20230709-WA001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05" y="4302760"/>
            <a:ext cx="2259965" cy="221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4" descr="E:\фото  экология конференция\Новая папка\IMG-20220902-WA003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095" y="4441190"/>
            <a:ext cx="3176905" cy="1932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4061460" y="596900"/>
            <a:ext cx="44176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зона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6925" y="1157605"/>
            <a:ext cx="499999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зона включает набор наглядно-демонстрационного материала, с которым дети занимаются.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5" descr="E:\фото  экология конференция\IMG-20230709-WA0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" y="887730"/>
            <a:ext cx="2851785" cy="242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7" name="Рисунок 11" descr="C:\Users\malish\AppData\Local\Microsoft\Windows\Temporary Internet Files\Content.Word\20220323_0938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160" y="995680"/>
            <a:ext cx="2787650" cy="239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Рисунок 10" descr="C:\Users\malish\AppData\Local\Microsoft\Windows\Temporary Internet Files\Content.Word\20220323_0921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160" y="3896995"/>
            <a:ext cx="2803525" cy="2483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Рисунок 43" descr="C:\Users\malish\AppData\Local\Microsoft\Windows\Temporary Internet Files\Content.Word\20220919_1445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80" y="4284980"/>
            <a:ext cx="3328035" cy="236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6"/>
          <p:cNvPicPr>
            <a:picLocks noChangeAspect="1"/>
          </p:cNvPicPr>
          <p:nvPr/>
        </p:nvPicPr>
        <p:blipFill rotWithShape="1">
          <a:blip r:embed="rId6"/>
          <a:srcRect b="5495"/>
          <a:stretch>
            <a:fillRect/>
          </a:stretch>
        </p:blipFill>
        <p:spPr>
          <a:xfrm rot="16200000">
            <a:off x="5078730" y="1387475"/>
            <a:ext cx="2033905" cy="34175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4" name="Рисунок 44" descr="E:\фото  экология конференция\IMG-20230709-WA00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897313"/>
            <a:ext cx="2724150" cy="26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8955" y="188595"/>
            <a:ext cx="9458960" cy="26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Предметно-развивающая среда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Главной задачей данной среды является создание условий для формирования у ребёнка основ экологической культуры, экологического сознания, развитие представлений об универсальности и самооценки природы. Решая эту задачу, в группе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была организована: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798320" y="2584450"/>
          <a:ext cx="8960485" cy="363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15205" y="478155"/>
            <a:ext cx="28625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зона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5005" y="1063625"/>
            <a:ext cx="62172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— содержит настольно-печатные игры, игры по развитию мелкой моторики.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b="4337"/>
          <a:stretch>
            <a:fillRect/>
          </a:stretch>
        </p:blipFill>
        <p:spPr>
          <a:xfrm>
            <a:off x="9597390" y="4138295"/>
            <a:ext cx="2241550" cy="24561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6305" b="24422"/>
          <a:stretch>
            <a:fillRect/>
          </a:stretch>
        </p:blipFill>
        <p:spPr>
          <a:xfrm>
            <a:off x="314960" y="4300220"/>
            <a:ext cx="2507615" cy="24136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9" name="Рисунок 59" descr="C:\Users\malish\AppData\Local\Microsoft\Windows\Temporary Internet Files\Content.Word\20220921_14094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/>
          <a:stretch>
            <a:fillRect/>
          </a:stretch>
        </p:blipFill>
        <p:spPr bwMode="auto">
          <a:xfrm>
            <a:off x="3519805" y="2107565"/>
            <a:ext cx="5468620" cy="369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8" descr="C:\Users\malish\AppData\Local\Microsoft\Windows\Temporary Internet Files\Content.Word\20210701_1049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" y="1176020"/>
            <a:ext cx="229362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1" descr="C:\Users\malish\AppData\Local\Microsoft\Windows\Temporary Internet Files\Content.Word\20210701_1039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15170" y="1090930"/>
            <a:ext cx="2205990" cy="2375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1675" y="505460"/>
            <a:ext cx="381571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зона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195" y="1285875"/>
            <a:ext cx="85242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– содержит материал, с которым ребенок может самостоятельно заниматься, играть, экспериментировать. (экологическая лаборатория, где дети ставят простейшие опыты и ведут наблюдения. Здесь помещен материал для экспериментирования (стаканчики, трубочки, лупы, песочные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часы)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7202" b="28475"/>
          <a:stretch>
            <a:fillRect/>
          </a:stretch>
        </p:blipFill>
        <p:spPr>
          <a:xfrm>
            <a:off x="188595" y="3576955"/>
            <a:ext cx="2773045" cy="28124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958840" y="2819400"/>
            <a:ext cx="2630170" cy="2423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/>
          <p:cNvPicPr/>
          <p:nvPr/>
        </p:nvPicPr>
        <p:blipFill>
          <a:blip r:embed="rId4"/>
          <a:stretch>
            <a:fillRect/>
          </a:stretch>
        </p:blipFill>
        <p:spPr>
          <a:xfrm>
            <a:off x="8862695" y="3596005"/>
            <a:ext cx="3107055" cy="279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5" descr="IMG_0785"/>
          <p:cNvPicPr>
            <a:picLocks noChangeAspect="1"/>
          </p:cNvPicPr>
          <p:nvPr/>
        </p:nvPicPr>
        <p:blipFill>
          <a:blip r:embed="rId5"/>
          <a:srcRect t="18689" b="-10113"/>
          <a:stretch>
            <a:fillRect/>
          </a:stretch>
        </p:blipFill>
        <p:spPr>
          <a:xfrm>
            <a:off x="3270250" y="2825115"/>
            <a:ext cx="2531745" cy="2792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9105" y="297180"/>
            <a:ext cx="3515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зона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0500" y="853440"/>
            <a:ext cx="628904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книжном центре знакомлю детей с художественной литературой о природе России, и природой родного края. В книжном уголке мои дети с огромным удовольствием рассматривают книги о природе. Соприкосновение ребенка с природой затрагивает все струнки его души, дает ему только положительные эмоции, а это так важно в процессе воспитания у детей доброты, внимания, отзывчивости ко всему живому.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47925" y="3082925"/>
            <a:ext cx="2419985" cy="25742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636" b="13825"/>
          <a:stretch>
            <a:fillRect/>
          </a:stretch>
        </p:blipFill>
        <p:spPr>
          <a:xfrm rot="16200000">
            <a:off x="6713220" y="3244850"/>
            <a:ext cx="2547620" cy="23780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388" name="Рисунок 4" descr="C:\Users\malish\AppData\Local\Microsoft\Windows\Temporary Internet Files\Content.Word\IMG-20221026-WA003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713480"/>
            <a:ext cx="2498090" cy="273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5" descr="C:\Users\malish\AppData\Local\Microsoft\Windows\Temporary Internet Files\Content.Word\20221025_093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0" y="575945"/>
            <a:ext cx="2737485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7" descr="C:\Users\malish\AppData\Local\Microsoft\Windows\Temporary Internet Files\Content.Word\IMG-20221025-WA00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40" y="3806825"/>
            <a:ext cx="3067050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malish\AppData\Local\Microsoft\Windows\Temporary Internet Files\Content.Word\20220110_0950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38506" y="4377445"/>
            <a:ext cx="2272369" cy="22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1" descr="C:\Users\malish\AppData\Local\Microsoft\Windows\Temporary Internet Files\Content.Word\IMG-20220325-WA00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45" y="423545"/>
            <a:ext cx="2510790" cy="255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9620" y="465455"/>
            <a:ext cx="27476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зона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250" y="1721485"/>
            <a:ext cx="7023735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9000" y="1189990"/>
            <a:ext cx="9954895" cy="2030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использую не только в свободной деятельности детей, но и включаю в занятия, экологические сказки, праздники,  целевые прогулки, экспериментальную деятельность. Это такие игры, как «Детки на ветки», «С какого дерева лист», «Угадай, что съел», «Летает, бегает, прыгает» (о приспособлении животных к среде обитания); «У кого какой дом» (об экосистемах); «Живое — неживое»; «Птицы — рыбы — звери» (на классификацию по заданным признакам); «Что сначала, что потом» (рост и развитие живых организмов); «Выбери правильно дорогу» (о правилах поведения в природе)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Рисунок 12" descr="C:\Users\malish\AppData\Local\Microsoft\Windows\Temporary Internet Files\Content.Word\20220323_102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" y="3562350"/>
            <a:ext cx="2710180" cy="2541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Рисунок 10" descr="C:\Users\malish\AppData\Local\Microsoft\Windows\Temporary Internet Files\Content.Word\20220314_1528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290" y="3558540"/>
            <a:ext cx="2785110" cy="253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Рисунок 9" descr="C:\Users\malish\AppData\Local\Microsoft\Windows\Temporary Internet Files\Content.Word\IMG-20220321-WA00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0" y="3644900"/>
            <a:ext cx="2806065" cy="245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 descr="IMG-20230709-WA00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905" y="3645535"/>
            <a:ext cx="2804795" cy="245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0051" y="330567"/>
            <a:ext cx="30581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700" y="1118870"/>
            <a:ext cx="7168515" cy="1753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родителями по экологическому воспитанию детей необходимо использовать как традиционные формы (родительские собрания, консультации, беседы, конференции), так и нетрадиционные (деловые игры, круглый стол, дискуссии, акции). Но все эти формы должны основываться на педагогике сотрудничества. Работу следует проводить в двух направлениях: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302760" y="3597910"/>
          <a:ext cx="3735705" cy="2272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2226" name="Picture 2" descr="C:\Users\Ольга\Pictures\Фото 2016\Древонасаждение\20160407_110107.jpg"/>
          <p:cNvPicPr>
            <a:picLocks noChangeAspect="1" noChangeArrowheads="1"/>
          </p:cNvPicPr>
          <p:nvPr/>
        </p:nvPicPr>
        <p:blipFill>
          <a:blip r:embed="rId7" cstate="print"/>
          <a:srcRect l="30313" t="4287" r="26375"/>
          <a:stretch>
            <a:fillRect/>
          </a:stretch>
        </p:blipFill>
        <p:spPr bwMode="auto">
          <a:xfrm>
            <a:off x="8192135" y="790575"/>
            <a:ext cx="3763645" cy="2807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Ольга\Pictures\Фото 2016\P_20160407_1021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3260" y="3822065"/>
            <a:ext cx="3652520" cy="256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2" descr="C:\Users\Анна\Desktop\интернет\Downloads\6083c70f-3e7b-4510-bdaa-c324debee01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835" y="3428365"/>
            <a:ext cx="2658745" cy="2834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3503930" y="502285"/>
            <a:ext cx="53657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Природоохранные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акции: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1470" y="1506220"/>
            <a:ext cx="43408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Покормим птиц зимой»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Домики для пернатых птиц»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Рисунок 8" descr="C:\Users\Анна\Desktop\интернет\Downloads\88ed37f2-37ce-41ea-a693-58a8f3dfea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971550"/>
            <a:ext cx="3581400" cy="2465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Рисунок 8" descr="C:\Users\Анна\Desktop\интернет\Downloads\2e3a70ac-eef8-4a2f-809a-279019c8685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5" y="2451735"/>
            <a:ext cx="2960688" cy="249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Рисунок 6" descr="C:\Users\malish\AppData\Local\Microsoft\Windows\Temporary Internet Files\Content.Word\20220323_1141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870268"/>
            <a:ext cx="2695575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Рисунок 11" descr="C:\Users\Анна\Desktop\интернет\Downloads\6085cc30-c385-4ee8-a5be-abdb0fafa9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488" y="4186873"/>
            <a:ext cx="3854450" cy="235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3" descr="C:\Users\Анна\Desktop\интернет\Downloads\65cd3ec2-7525-498e-b95d-c8ed817292d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4018598"/>
            <a:ext cx="2817813" cy="2525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Рисунок 14" descr="C:\Users\malish\AppData\Local\Microsoft\Windows\Temporary Internet Files\Content.Word\IMG-20220322-WA000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340" y="5050473"/>
            <a:ext cx="2881313" cy="254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45"/>
            <a:ext cx="12192635" cy="67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400" y="472440"/>
            <a:ext cx="1123124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ctr"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Экологическое просвещение родителей: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Консультации: «Экологическое воспитание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детей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семье»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Памятки: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Правила поведения в природе»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Как сохранить воздух чистым»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Буклет: «Рекомендации для наблюдений и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занятий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 детьми на прогулке»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Папки-передвижки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Животные в доме»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Комнатные растения»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Здоровье без лекарств»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4292600"/>
            <a:ext cx="2964180" cy="21805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" y="472440"/>
            <a:ext cx="2495550" cy="304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60" y="4486910"/>
            <a:ext cx="3319780" cy="19862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615" y="610870"/>
            <a:ext cx="2130425" cy="27711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985" y="3666490"/>
            <a:ext cx="2105660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547870" y="4363720"/>
            <a:ext cx="57086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78840" y="593090"/>
            <a:ext cx="9900285" cy="5662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Как у маленького деревца, еле поднявшегося над землей, заботливый садовник укрепляет корень, от мощности, которого зависит жизнь растения на протяжении нескольких десятилетий, так и воспитатель должен заботиться о воспитании у своих детей чувств безграничной любви к Родине.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Воспитание этих качеств начинается с того времени, когда ребенок начинает видеть, познавать, оценивать окружающий мир.                            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В.А.Сухомлинский</a:t>
            </a:r>
            <a:endParaRPr lang="ru-RU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448310"/>
            <a:ext cx="12710795" cy="7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0010" y="635"/>
            <a:ext cx="10234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изобразительной деятельности дети отражают свои впечатления в рисунках и использовании бросовых материалов в изобразительной деятельности. 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5" y="1500505"/>
            <a:ext cx="3044825" cy="2409825"/>
          </a:xfrm>
          <a:prstGeom prst="rect">
            <a:avLst/>
          </a:prstGeom>
        </p:spPr>
      </p:pic>
      <p:pic>
        <p:nvPicPr>
          <p:cNvPr id="37" name="Рисунок 37" descr="C:\Users\malish\AppData\Local\Microsoft\Windows\Temporary Internet Files\Content.Word\20220328_145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10" y="1169670"/>
            <a:ext cx="4067175" cy="307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зображение 5" descr="20201010_122234"/>
          <p:cNvPicPr>
            <a:picLocks noChangeAspect="1"/>
          </p:cNvPicPr>
          <p:nvPr/>
        </p:nvPicPr>
        <p:blipFill>
          <a:blip r:embed="rId4"/>
          <a:srcRect l="33035" t="9630" r="25465" b="8491"/>
          <a:stretch>
            <a:fillRect/>
          </a:stretch>
        </p:blipFill>
        <p:spPr>
          <a:xfrm rot="5400000">
            <a:off x="5212080" y="4085590"/>
            <a:ext cx="2599690" cy="3287395"/>
          </a:xfrm>
          <a:prstGeom prst="rect">
            <a:avLst/>
          </a:prstGeom>
        </p:spPr>
      </p:pic>
      <p:pic>
        <p:nvPicPr>
          <p:cNvPr id="13315" name="Рисунок 4" descr="C:\Users\Анна\Desktop\интернет\Downloads\c016bf6c-8064-41a6-8822-b2185987ccf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925" y="1322070"/>
            <a:ext cx="2988945" cy="2767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Рисунок 8" descr="C:\Users\Анна\Desktop\интернет\Downloads\ac280150-256f-47d4-bcd4-5727a19d79d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960" y="4356100"/>
            <a:ext cx="3089275" cy="267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Рисунок 30" descr="E:\фото  экология конференция\20230525_101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4515485"/>
            <a:ext cx="3354070" cy="242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15" y="-550545"/>
            <a:ext cx="12710795" cy="7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3220" y="635"/>
            <a:ext cx="9243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работ детей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 descr="20220412_132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1047750"/>
            <a:ext cx="3144520" cy="2585720"/>
          </a:xfrm>
          <a:prstGeom prst="rect">
            <a:avLst/>
          </a:prstGeom>
        </p:spPr>
      </p:pic>
      <p:pic>
        <p:nvPicPr>
          <p:cNvPr id="4" name="Изображение 3" descr="20220317_125313"/>
          <p:cNvPicPr>
            <a:picLocks noChangeAspect="1"/>
          </p:cNvPicPr>
          <p:nvPr/>
        </p:nvPicPr>
        <p:blipFill>
          <a:blip r:embed="rId3"/>
          <a:srcRect l="40083" t="15805" r="17713" b="17146"/>
          <a:stretch>
            <a:fillRect/>
          </a:stretch>
        </p:blipFill>
        <p:spPr>
          <a:xfrm rot="5400000">
            <a:off x="60960" y="4293870"/>
            <a:ext cx="2533015" cy="2594610"/>
          </a:xfrm>
          <a:prstGeom prst="rect">
            <a:avLst/>
          </a:prstGeom>
        </p:spPr>
      </p:pic>
      <p:pic>
        <p:nvPicPr>
          <p:cNvPr id="17" name="Рисунок 17" descr="E:\фото  экология конференция\20211214_0934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7501" r="11366" b="10963"/>
          <a:stretch>
            <a:fillRect/>
          </a:stretch>
        </p:blipFill>
        <p:spPr bwMode="auto">
          <a:xfrm>
            <a:off x="3365500" y="4324985"/>
            <a:ext cx="2584450" cy="253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8" descr="E:\фото  экология конференция\20211221_1005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31836" r="10833" b="6195"/>
          <a:stretch>
            <a:fillRect/>
          </a:stretch>
        </p:blipFill>
        <p:spPr bwMode="auto">
          <a:xfrm>
            <a:off x="9248775" y="4324350"/>
            <a:ext cx="2597150" cy="247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945" y="882650"/>
            <a:ext cx="3765550" cy="2750820"/>
          </a:xfrm>
          <a:prstGeom prst="rect">
            <a:avLst/>
          </a:prstGeom>
        </p:spPr>
      </p:pic>
      <p:pic>
        <p:nvPicPr>
          <p:cNvPr id="7" name="Изображение 6" descr="20210302_155252"/>
          <p:cNvPicPr>
            <a:picLocks noChangeAspect="1"/>
          </p:cNvPicPr>
          <p:nvPr/>
        </p:nvPicPr>
        <p:blipFill>
          <a:blip r:embed="rId7"/>
          <a:srcRect t="10858"/>
          <a:stretch>
            <a:fillRect/>
          </a:stretch>
        </p:blipFill>
        <p:spPr>
          <a:xfrm>
            <a:off x="8665845" y="965200"/>
            <a:ext cx="3303905" cy="2585720"/>
          </a:xfrm>
          <a:prstGeom prst="rect">
            <a:avLst/>
          </a:prstGeom>
        </p:spPr>
      </p:pic>
      <p:pic>
        <p:nvPicPr>
          <p:cNvPr id="8" name="Изображение 7" descr="20201004_085257"/>
          <p:cNvPicPr>
            <a:picLocks noChangeAspect="1"/>
          </p:cNvPicPr>
          <p:nvPr/>
        </p:nvPicPr>
        <p:blipFill>
          <a:blip r:embed="rId8"/>
          <a:srcRect l="32525" t="21864" r="18859" b="25740"/>
          <a:stretch>
            <a:fillRect/>
          </a:stretch>
        </p:blipFill>
        <p:spPr>
          <a:xfrm rot="5400000">
            <a:off x="6358255" y="4335145"/>
            <a:ext cx="2474595" cy="245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" y="-566420"/>
            <a:ext cx="12710795" cy="7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915" y="635"/>
            <a:ext cx="97783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имеет систематическое проведение экологических праздников, главная цель которых - воспитать защитников природы, дать экологические знания, научить детей быть милосердными, любить и беречь природу, бережно распоряжаться ее богатствами.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5" descr="E:\фото  экология конференция\IMG-20220601-WA0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" y="1670685"/>
            <a:ext cx="3165475" cy="235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7" name="Рисунок 4" descr="C:\Users\malish\AppData\Local\Microsoft\Windows\Temporary Internet Files\Content.Word\IMG-20220321-WA00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895" y="1859280"/>
            <a:ext cx="3604260" cy="2573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Рисунок 36" descr="E:\фото  экология конференция\IMG-20220601-WA00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545" y="1569085"/>
            <a:ext cx="3289300" cy="245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7" descr="E:\фото  экология конференция\IMG-20230707-WA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90" y="4432935"/>
            <a:ext cx="3170555" cy="242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6" descr="E:\фото  экология конференция\IMG-20230709-WA00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820285"/>
            <a:ext cx="3104515" cy="203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 descr="IMG-20220601-WA00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70" y="4565015"/>
            <a:ext cx="3061335" cy="242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6790" y="498475"/>
            <a:ext cx="60966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проделанной работы можно сделать следующие выводы: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0195" y="1569720"/>
            <a:ext cx="9556750" cy="41541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b="1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ru-RU" sz="24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</a:t>
            </a: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 детей сформированы первоначальные основы экологической   культуры;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–по результатам мониторинга видна  положительная динамика;</a:t>
            </a:r>
            <a:endPara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у детей сформировано осознанно правильное отношение к объектам и явлениям природы, экологическое мышление;</a:t>
            </a:r>
            <a:endPara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дети учатся практическим действиям по охране природы;</a:t>
            </a:r>
            <a:endPara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развивается познавательная активность, умственные способности детей, которые проявляются в умении экспериментировать, анализировать, делать выводы;</a:t>
            </a:r>
            <a:endPara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– у детей появилось желание общаться с природой и отражать свои впечатления через различные виды деятельности.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25" y="-550545"/>
            <a:ext cx="12710795" cy="7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25" y="581025"/>
            <a:ext cx="922845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90" y="181610"/>
            <a:ext cx="10108565" cy="649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86325" y="1703705"/>
            <a:ext cx="308292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0950" y="2956560"/>
            <a:ext cx="78143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43350" lvl="8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1585" y="3687445"/>
            <a:ext cx="76333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955" y="241300"/>
            <a:ext cx="11748770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Проблема экологического воспитания и образования будет существовать, пока существует наше общество. И правильное экологическое воспитание позволит в дальнейшем предотвратить многие экологические проблемы человечества.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Дошкольный возраст – это первый этап в развитии экологической культуры человека.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 этом возрасте ребенок начинает выделять себя из окружающей среды, развивается эмоционально-ценностное отношение к окружающему, формируется основа нравственно-экологических позиций.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Поэтому так важна роль воспитателя в формировании у детей экологических знаний, норм и правил взаимодействия с природой, воспитании сопереживания с ней.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" y="0"/>
            <a:ext cx="12522200" cy="75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0810" y="666115"/>
            <a:ext cx="9297035" cy="16300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ель экологического образования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экологической культуры как важной части общей культуры человека, определяющей его духовную жизнь и поступки. Это особый вид культуры, который характеризуется совокупностью системы знаний и умений по экологии, уважительным, гуманистическим отношением ко всему живому и окружающей среде.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029460" y="3088640"/>
          <a:ext cx="8053705" cy="372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616200"/>
            <a:ext cx="132588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экологического образования: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835"/>
            <a:ext cx="12192000" cy="706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320" y="453390"/>
            <a:ext cx="1007300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 показывают, что у современного ребенка, который живет в нынешний век научно-технического прогресса, ослабевает интерес к растительному и животному миру, стремление к познанию гармонического взаимодействия общества и природы.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Главное в моей деятельности – совместная работа с детьми. Помочь ребёнку открыть для себя мир природы, научить любить, понимать и беречь его, познать свой организм и научиться беречь своё здоровье – вот основные направления, которые я определила в экологическом воспитании детей.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406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8955" y="188595"/>
            <a:ext cx="945896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Особенности образовательного процесса в соответствии с ФГОС предполагают, что процессы воспитания и обучения не сами по себе непосредственно развивают ребёнка, а лишь тогда, когда они имеют деятельные формы и обладают соответствующим содержанием.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348230" y="2183765"/>
          <a:ext cx="8221980" cy="447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9141" y="188313"/>
            <a:ext cx="5793718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своей работе я использую следующие формы и методы: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616200" y="1739900"/>
          <a:ext cx="7545070" cy="426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5195" y="392430"/>
            <a:ext cx="55276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 следующим педагогическим принципам: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465195" y="1739900"/>
          <a:ext cx="6491605" cy="426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2581858_30-p-fon-dlya-prezentatsii-zelenii-delovoi-3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685" y="425450"/>
            <a:ext cx="11122025" cy="7683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экологическому воспитанию в младшем возрасте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0815" y="497014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0785" y="3790315"/>
            <a:ext cx="7702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Изображение 7" descr="20200918_0855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94120" y="4076700"/>
            <a:ext cx="2259965" cy="2580640"/>
          </a:xfrm>
          <a:prstGeom prst="rect">
            <a:avLst/>
          </a:prstGeom>
        </p:spPr>
      </p:pic>
      <p:pic>
        <p:nvPicPr>
          <p:cNvPr id="9" name="Изображение 8" descr="20220603_0754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" y="1779905"/>
            <a:ext cx="3095625" cy="2060575"/>
          </a:xfrm>
          <a:prstGeom prst="rect">
            <a:avLst/>
          </a:prstGeom>
        </p:spPr>
      </p:pic>
      <p:pic>
        <p:nvPicPr>
          <p:cNvPr id="39" name="Рисунок 39" descr="E:\фото  экология конференция\IMG-20230708-WA0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1"/>
          <a:stretch>
            <a:fillRect/>
          </a:stretch>
        </p:blipFill>
        <p:spPr bwMode="auto">
          <a:xfrm>
            <a:off x="8488045" y="1828165"/>
            <a:ext cx="303403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11" descr="20201209_0903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" y="4178300"/>
            <a:ext cx="2453640" cy="2324100"/>
          </a:xfrm>
          <a:prstGeom prst="rect">
            <a:avLst/>
          </a:prstGeom>
        </p:spPr>
      </p:pic>
      <p:pic>
        <p:nvPicPr>
          <p:cNvPr id="13" name="Изображение 12" descr="IMG-20210430-WA0014"/>
          <p:cNvPicPr>
            <a:picLocks noChangeAspect="1"/>
          </p:cNvPicPr>
          <p:nvPr/>
        </p:nvPicPr>
        <p:blipFill>
          <a:blip r:embed="rId6"/>
          <a:srcRect l="16265" r="14403"/>
          <a:stretch>
            <a:fillRect/>
          </a:stretch>
        </p:blipFill>
        <p:spPr>
          <a:xfrm>
            <a:off x="9180195" y="4178300"/>
            <a:ext cx="2736850" cy="2319655"/>
          </a:xfrm>
          <a:prstGeom prst="rect">
            <a:avLst/>
          </a:prstGeom>
        </p:spPr>
      </p:pic>
      <p:pic>
        <p:nvPicPr>
          <p:cNvPr id="14" name="Изображение 13" descr="IMG-20210514-WA0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00" y="4152900"/>
            <a:ext cx="2519045" cy="2408555"/>
          </a:xfrm>
          <a:prstGeom prst="rect">
            <a:avLst/>
          </a:prstGeom>
        </p:spPr>
      </p:pic>
      <p:pic>
        <p:nvPicPr>
          <p:cNvPr id="3" name="Изображение 2" descr="20220530_1051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565" y="1906270"/>
            <a:ext cx="3150235" cy="1986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6743</Words>
  <Application>WPS Presentation</Application>
  <PresentationFormat>Широкоэкранный</PresentationFormat>
  <Paragraphs>128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8" baseType="lpstr">
      <vt:lpstr>Arial</vt:lpstr>
      <vt:lpstr>SimSun</vt:lpstr>
      <vt:lpstr>Wingdings</vt:lpstr>
      <vt:lpstr>Times New Roman</vt:lpstr>
      <vt:lpstr>Bookman Old Style</vt:lpstr>
      <vt:lpstr>Calibri</vt:lpstr>
      <vt:lpstr>Microsoft YaHei</vt:lpstr>
      <vt:lpstr>Arial Unicode MS</vt:lpstr>
      <vt:lpstr>Calibri Light</vt:lpstr>
      <vt:lpstr>Arial Narrow</vt:lpstr>
      <vt:lpstr>Century</vt:lpstr>
      <vt:lpstr>Century Gothic</vt:lpstr>
      <vt:lpstr>FangSong</vt:lpstr>
      <vt:lpstr>Lucida Console</vt:lpstr>
      <vt:lpstr>Meiryo UI</vt:lpstr>
      <vt:lpstr>Microsoft YaHei UI</vt:lpstr>
      <vt:lpstr>Mistral</vt:lpstr>
      <vt:lpstr>MS Gothic</vt:lpstr>
      <vt:lpstr>MS Mincho</vt:lpstr>
      <vt:lpstr>Segoe UI</vt:lpstr>
      <vt:lpstr>Segoe UI Semilight</vt:lpstr>
      <vt:lpstr>Sylfaen</vt:lpstr>
      <vt:lpstr>Trebuchet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malish</cp:lastModifiedBy>
  <cp:revision>82</cp:revision>
  <dcterms:created xsi:type="dcterms:W3CDTF">2022-03-13T04:12:00Z</dcterms:created>
  <dcterms:modified xsi:type="dcterms:W3CDTF">2023-08-20T17:59:58Z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57CE2595299B4B0AA94CF955A3794EE0</vt:lpwstr>
  </property>
  <property fmtid="{D5CDD505-2E9C-101B-9397-08002B2CF9AE}" pid="3" name="KSOProductBuildVer">
    <vt:lpwstr>1049-11.2.0.11537</vt:lpwstr>
  </property>
</Properties>
</file>