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0" r:id="rId4"/>
    <p:sldId id="259" r:id="rId5"/>
    <p:sldId id="257" r:id="rId6"/>
    <p:sldId id="258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905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7030A0"/>
                </a:solidFill>
              </a:rPr>
              <a:t>«</a:t>
            </a:r>
            <a:r>
              <a:rPr lang="ru-RU" sz="6600" b="1" dirty="0" smtClean="0">
                <a:solidFill>
                  <a:srgbClr val="7030A0"/>
                </a:solidFill>
              </a:rPr>
              <a:t>Человек есть то, что он ест!»</a:t>
            </a:r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819400"/>
            <a:ext cx="60198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ое-что о чистых и грязных руках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1318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09160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   Питание</a:t>
            </a:r>
            <a:r>
              <a:rPr lang="ru-RU" sz="3200" dirty="0" smtClean="0">
                <a:solidFill>
                  <a:schemeClr val="bg1"/>
                </a:solidFill>
              </a:rPr>
              <a:t> – один из неотъемлемых факторов жизни.</a:t>
            </a:r>
          </a:p>
          <a:p>
            <a:pPr algn="ctr">
              <a:buNone/>
            </a:pPr>
            <a:endParaRPr lang="ru-RU" sz="3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Пищевые вещества практически полностью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определяют физическую и умственную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работоспособность. Здоровье человека в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значительной степени зависит от пищевого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статуса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Принципы рационального питания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1. Полное удовлетворение энергетических потребностей организма.  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2. Поступление в достаточном количестве в организм витаминов, микроэлементов, питательных веществ.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3. Сбалансированность питания (адекватное соотношение белков, жиров, углеводов, витаминов, микроэлементов в зависимости от пола, возраста, индивидуальных особенностей).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4. Правильный режим питания, соответствующий возрасту.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5. Жидкость – не менее 1,5 литров.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20-12-09_08-22-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362822_5db17397b3c185db17397b3c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7432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Калорийность рациона школьника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Калорийность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это энергетическая ценность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продуктов питания  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*7-10 лет  - </a:t>
            </a:r>
            <a:r>
              <a:rPr lang="ru-RU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2400 ккал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*10-14 лет - </a:t>
            </a:r>
            <a:r>
              <a:rPr lang="ru-RU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2500 ккал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 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*14-17 лет - </a:t>
            </a:r>
            <a:r>
              <a:rPr lang="ru-RU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2600-3000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ккал.</a:t>
            </a:r>
          </a:p>
          <a:p>
            <a:pPr>
              <a:buNone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!!! если вы занимаетесь спортом, то должны получать на 300-500 ккал больше.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Вычислите сколько калорий вы должны съесть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 завтрак, обед и ужин.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u="sn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Формула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Число(суточная калорийность) / 100 </a:t>
            </a:r>
            <a:r>
              <a:rPr lang="ru-RU" dirty="0" err="1" smtClean="0">
                <a:solidFill>
                  <a:schemeClr val="bg1"/>
                </a:solidFill>
              </a:rPr>
              <a:t>х</a:t>
            </a:r>
            <a:r>
              <a:rPr lang="ru-RU" dirty="0" smtClean="0">
                <a:solidFill>
                  <a:schemeClr val="bg1"/>
                </a:solidFill>
              </a:rPr>
              <a:t> на %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(положенный от суточной калорийности)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267200"/>
            <a:ext cx="3174274" cy="2057400"/>
          </a:xfrm>
          <a:prstGeom prst="rect">
            <a:avLst/>
          </a:prstGeom>
        </p:spPr>
      </p:pic>
      <p:pic>
        <p:nvPicPr>
          <p:cNvPr id="10" name="Рисунок 9" descr="яблок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9" y="4114800"/>
            <a:ext cx="2362201" cy="2362200"/>
          </a:xfrm>
          <a:prstGeom prst="rect">
            <a:avLst/>
          </a:prstGeom>
        </p:spPr>
      </p:pic>
      <p:pic>
        <p:nvPicPr>
          <p:cNvPr id="8" name="Рисунок 7" descr="яйц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038600"/>
            <a:ext cx="2038350" cy="2429821"/>
          </a:xfrm>
          <a:prstGeom prst="rect">
            <a:avLst/>
          </a:prstGeom>
        </p:spPr>
      </p:pic>
      <p:pic>
        <p:nvPicPr>
          <p:cNvPr id="6" name="Рисунок 5" descr="бургер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1905000"/>
            <a:ext cx="2514600" cy="1676658"/>
          </a:xfrm>
          <a:prstGeom prst="rect">
            <a:avLst/>
          </a:prstGeom>
        </p:spPr>
      </p:pic>
      <p:pic>
        <p:nvPicPr>
          <p:cNvPr id="7" name="Рисунок 6" descr="йогурт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1905000"/>
            <a:ext cx="2362200" cy="1771650"/>
          </a:xfrm>
          <a:prstGeom prst="rect">
            <a:avLst/>
          </a:prstGeom>
        </p:spPr>
      </p:pic>
      <p:pic>
        <p:nvPicPr>
          <p:cNvPr id="5" name="Рисунок 4" descr="7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1905000"/>
            <a:ext cx="2514600" cy="1676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2.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7912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Выберите продукты подходящие для полезного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завтрака по калориям.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Геркулесовая каша           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/>
              <a:t>Биг-Маг</a:t>
            </a:r>
            <a:r>
              <a:rPr lang="ru-RU" sz="2400" b="1" dirty="0" smtClean="0"/>
              <a:t>                          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Йогур</a:t>
            </a: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355ккал.                                                                 87ккал.      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</a:t>
            </a:r>
            <a:r>
              <a:rPr lang="ru-RU" sz="2400" b="1" dirty="0" smtClean="0"/>
              <a:t>257 ккал. 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     </a:t>
            </a:r>
            <a:r>
              <a:rPr lang="ru-RU" sz="2400" b="1" dirty="0" smtClean="0">
                <a:solidFill>
                  <a:schemeClr val="bg1"/>
                </a:solidFill>
              </a:rPr>
              <a:t>Яйцо                                   Яблоко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                                                   200гр.      Яблочный сок 200гр.    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157 ккал.                                                          92 ккал.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                                             94ккал.</a:t>
            </a:r>
          </a:p>
          <a:p>
            <a:pPr>
              <a:buNone/>
            </a:pPr>
            <a:endParaRPr lang="ru-RU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де искать витамины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52400"/>
            <a:ext cx="4495800" cy="64922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вильно питатьс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</TotalTime>
  <Words>133</Words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Апекс</vt:lpstr>
      <vt:lpstr>Эркер</vt:lpstr>
      <vt:lpstr>«Человек есть то, что он ест!» </vt:lpstr>
      <vt:lpstr>Слайд 2</vt:lpstr>
      <vt:lpstr>Принципы рационального питания</vt:lpstr>
      <vt:lpstr>Слайд 4</vt:lpstr>
      <vt:lpstr>Калорийность рациона школьника</vt:lpstr>
      <vt:lpstr>Задание 1</vt:lpstr>
      <vt:lpstr>Задание 2.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Windows User</cp:lastModifiedBy>
  <cp:revision>14</cp:revision>
  <dcterms:created xsi:type="dcterms:W3CDTF">2021-01-28T19:53:33Z</dcterms:created>
  <dcterms:modified xsi:type="dcterms:W3CDTF">2024-01-23T17:20:54Z</dcterms:modified>
</cp:coreProperties>
</file>