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8" r:id="rId4"/>
    <p:sldId id="277" r:id="rId5"/>
    <p:sldId id="276" r:id="rId6"/>
    <p:sldId id="275" r:id="rId7"/>
    <p:sldId id="274" r:id="rId8"/>
    <p:sldId id="278" r:id="rId9"/>
    <p:sldId id="269" r:id="rId10"/>
    <p:sldId id="279" r:id="rId11"/>
    <p:sldId id="271" r:id="rId12"/>
    <p:sldId id="286" r:id="rId13"/>
    <p:sldId id="280" r:id="rId14"/>
    <p:sldId id="285" r:id="rId15"/>
    <p:sldId id="281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67" d="100"/>
          <a:sy n="67" d="100"/>
        </p:scale>
        <p:origin x="10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5656" y="3429001"/>
            <a:ext cx="7239697" cy="1928826"/>
          </a:xfrm>
        </p:spPr>
        <p:txBody>
          <a:bodyPr/>
          <a:lstStyle/>
          <a:p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МКОУ «Заречная ООШ» дошкольная группа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i="1" dirty="0"/>
            </a:br>
            <a:r>
              <a:rPr lang="ru-RU" sz="3600" b="1" i="1" dirty="0"/>
              <a:t>«Предметно-пространственная среда в дошкольной группе»</a:t>
            </a:r>
            <a:br>
              <a:rPr lang="ru-RU" sz="3600" b="1" i="1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 воспитатель: Ильенко С.А.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488708" y="-747464"/>
            <a:ext cx="8229600" cy="19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 ИЗО творчества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730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этом центре для детей подготовлены раскраски, дощечки и материалы для лепки, бумага и материалы для рисования, мольберты и мелки к ним, контуры и шаблоны для рисования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4557" y="3941744"/>
            <a:ext cx="3344679" cy="25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23660"/>
            <a:ext cx="3168352" cy="3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4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-675456"/>
            <a:ext cx="8229600" cy="170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Уголок музыки</a:t>
            </a:r>
          </a:p>
        </p:txBody>
      </p:sp>
      <p:pic>
        <p:nvPicPr>
          <p:cNvPr id="5122" name="Picture 2" descr="E:\сценарии\20201012_1115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616" y="3377039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905" y="476672"/>
            <a:ext cx="7596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Уголок музыкальных инструментов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гарантирует навыки выполнения простых танцевальных движений, практику подпевания, позволят детям научиться различать звуки, знать названия и предназначение музыкальных инструментов. В этом центре простейшие инструменты (металлофон, погремушки, колокольчики, барабаны и многое другое).</a:t>
            </a:r>
          </a:p>
        </p:txBody>
      </p:sp>
    </p:spTree>
    <p:extLst>
      <p:ext uri="{BB962C8B-B14F-4D97-AF65-F5344CB8AC3E}">
        <p14:creationId xmlns:p14="http://schemas.microsoft.com/office/powerpoint/2010/main" val="24885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949924" y="-3154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Театральный центр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7351684" cy="521744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этом центре находится Пальчиковый театр, ширма для кукольного театра , набор кукол, костюмы, маски, головные уборы и прочее.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 оснащают костюмами или элементами  костюмов сказочных героев, чтобы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учились передавать характер и черты героев,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инсценировать сюжет, реализуя потребность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творческом  самовыражении и получении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положительного заряда эмоций.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Театр «на палочках», «на перчатке»,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пальчиковый театр.</a:t>
            </a:r>
          </a:p>
          <a:p>
            <a:pPr marL="0" indent="0">
              <a:buNone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3554" y="3227557"/>
            <a:ext cx="4149080" cy="31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3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31578" y="-675456"/>
            <a:ext cx="8085584" cy="17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Спортивный уголок</a:t>
            </a:r>
          </a:p>
        </p:txBody>
      </p:sp>
      <p:pic>
        <p:nvPicPr>
          <p:cNvPr id="1026" name="Picture 2" descr="E:\сценарии\20201012_111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9332"/>
            <a:ext cx="4327762" cy="36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обустройстве спортивного инвентаря желательно располагать его в зоне досягаемости, структурировать, чтобы дети могли без труда дотянуться до мячей, кеглей, шаров, легких модулей и прочих предметов. Массажные коврики стимулируют у детей интерес к занятиям спортом.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1737" y="3700847"/>
            <a:ext cx="3554231" cy="26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9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52536" y="-315415"/>
            <a:ext cx="80855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Уголок уединения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532" y="1840146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9929" y="3436855"/>
            <a:ext cx="4095285" cy="307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0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обеспечивает возможность общения и совместной деятельности детей, взрослых, максимально насыщенна, мобильна и безопасна, содействует реализации всех образовательных областей, что обеспечивает эффективное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pазвитие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каждого ребенка с учетом его склонностей и интересов.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332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2420888"/>
            <a:ext cx="7358063" cy="1470025"/>
          </a:xfrm>
        </p:spPr>
        <p:txBody>
          <a:bodyPr/>
          <a:lstStyle/>
          <a:p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b="1" i="1" dirty="0"/>
            </a:b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16554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7819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проводят в детском саду большую часть времени. Поэтому окружающая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должна отвечать их интересам,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давать возможность свободно играть и общаться со сверстниками,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индивидуальность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каждого ребенка.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73733-CE90-4F02-A0A0-3F29DC96A62E}"/>
              </a:ext>
            </a:extLst>
          </p:cNvPr>
          <p:cNvSpPr txBox="1"/>
          <p:nvPr/>
        </p:nvSpPr>
        <p:spPr>
          <a:xfrm>
            <a:off x="107504" y="1997839"/>
            <a:ext cx="82809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Создавая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развивающую предметно-пространственную среду мы учитываем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что: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должна выполнять образовательную, развивающую, воспитывающую, стимулирующую, организованную, коммуникативную функции. Но самое главное – она должна работать на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самостоятельности и самодеятельности ребенка.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8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19256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 группе имеются следующие центры</a:t>
            </a:r>
            <a:r>
              <a:rPr lang="ru-RU" sz="28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Центр ПДД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Центр игровой активности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Уголок природы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Центр сенсорного развития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Центр конструирования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Центр книги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Центр ИЗО творчества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Уголок музыки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Театральный центр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Спортивный уголок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Уголок уединения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912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7194" y="62200"/>
            <a:ext cx="7488832" cy="2448272"/>
          </a:xfrm>
        </p:spPr>
        <p:txBody>
          <a:bodyPr/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центре по ПДД  находятся необходимые атрибуты к сюжетно-ролевым играм и занятиям по закреплению правилам дорожного движения. 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972616" y="-963488"/>
            <a:ext cx="8229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 ПДД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0" y="2852936"/>
            <a:ext cx="4256519" cy="319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20201128_1549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44" y="2419374"/>
            <a:ext cx="4380252" cy="328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20201128_1452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1" y="4518928"/>
            <a:ext cx="393616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19127" y="-387424"/>
            <a:ext cx="8589640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 игровой активности</a:t>
            </a:r>
          </a:p>
        </p:txBody>
      </p:sp>
      <p:pic>
        <p:nvPicPr>
          <p:cNvPr id="9" name="Picture 6" descr="E:\сценарии\20201012_122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000">
            <a:off x="4354219" y="4239211"/>
            <a:ext cx="2843636" cy="24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-20160923-WA000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033570" y="3964384"/>
            <a:ext cx="2110430" cy="2893616"/>
          </a:xfrm>
          <a:prstGeom prst="rect">
            <a:avLst/>
          </a:prstGeom>
        </p:spPr>
      </p:pic>
      <p:pic>
        <p:nvPicPr>
          <p:cNvPr id="10" name="Объект 9" descr="IMG-20160923-WA0006.jpg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964" y="4005064"/>
            <a:ext cx="1728192" cy="278710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95" y="4025405"/>
            <a:ext cx="2588809" cy="28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28" y="604174"/>
            <a:ext cx="7325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Данный уголок снабжен всем необходимым оборудованием и игрушками,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игровая кукольная мебель, детские кроватки, куклы-пупсы, наборы посуды, наборы овощей, хлебных изделий, кукольные коляски, атрибуты для сюжетно-ролевой игры, машины-каталки, машины разных размеров и многое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328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972616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Уголок природы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4760" y="1268762"/>
            <a:ext cx="5886399" cy="52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0688"/>
            <a:ext cx="6750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уголке природы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подобраны безопасные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растения, имеется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оборудование по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уходу за ними.</a:t>
            </a:r>
          </a:p>
        </p:txBody>
      </p:sp>
    </p:spTree>
    <p:extLst>
      <p:ext uri="{BB962C8B-B14F-4D97-AF65-F5344CB8AC3E}">
        <p14:creationId xmlns:p14="http://schemas.microsoft.com/office/powerpoint/2010/main" val="422715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</a:p>
        </p:txBody>
      </p:sp>
      <p:pic>
        <p:nvPicPr>
          <p:cNvPr id="5" name="Объект 4" descr="IMG-20160923-WA0004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1840" y="3529306"/>
            <a:ext cx="2797948" cy="3273227"/>
          </a:xfrm>
          <a:prstGeom prst="rect">
            <a:avLst/>
          </a:prstGeom>
        </p:spPr>
      </p:pic>
      <p:pic>
        <p:nvPicPr>
          <p:cNvPr id="2050" name="Picture 2" descr="E:\сценарии\20201012_115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9939" y="3711715"/>
            <a:ext cx="3319712" cy="29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92696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Ориентирован на развитие мелкой моторики. В нем присутствуют игрушки-забавы, пирамидки, кубики, игрушки-вкладыши, мозаики, пуговки, застежки и шнуровки, домино, лото, и прочее.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6130" y="3941291"/>
            <a:ext cx="336037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3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Центр конструирования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339" y="712266"/>
            <a:ext cx="8795320" cy="54334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Зона конструирования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закладывает основы пространственного мышления. Имеются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безопасные пластмассовые кубики больших и маленьких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размеров,  различные виды конструкторов.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 </a:t>
            </a:r>
          </a:p>
        </p:txBody>
      </p:sp>
      <p:pic>
        <p:nvPicPr>
          <p:cNvPr id="5" name="Рисунок 4" descr="IMG-20160923-WA000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31741" y="3388618"/>
            <a:ext cx="2915815" cy="346938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27" y="3408496"/>
            <a:ext cx="3263544" cy="34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4" y="3604016"/>
            <a:ext cx="2520280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82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396552" y="-603448"/>
            <a:ext cx="8445624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 книги</a:t>
            </a:r>
          </a:p>
        </p:txBody>
      </p:sp>
      <p:pic>
        <p:nvPicPr>
          <p:cNvPr id="3" name="Picture 2" descr="E:\сценарии\20201012_1129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534" y="3790398"/>
            <a:ext cx="33603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92696"/>
            <a:ext cx="7668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Центр книги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оснащен детской художественной литературой по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энциклопедиями, иллюстрированными изданиями о животном и растительном мире, о жизни людей разных стран, русскими народными сказками, стихами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363299"/>
            <a:ext cx="3816424" cy="332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84984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1537</TotalTime>
  <Words>575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лица</vt:lpstr>
      <vt:lpstr> МКОУ «Заречная ООШ» дошкольная группа «Смешарики» «Предметно-пространственная среда в дошкольной группе» подготовила воспитатель: Ильенко С.А.</vt:lpstr>
      <vt:lpstr>Презентация PowerPoint</vt:lpstr>
      <vt:lpstr>Презентация PowerPoint</vt:lpstr>
      <vt:lpstr>В центре по ПДД  находятся необходимые атрибуты к сюжетно-ролевым играм и занятиям по закреплению правилам дорожного движения.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Светлана Ильенко</cp:lastModifiedBy>
  <cp:revision>53</cp:revision>
  <dcterms:created xsi:type="dcterms:W3CDTF">2016-05-11T09:30:30Z</dcterms:created>
  <dcterms:modified xsi:type="dcterms:W3CDTF">2023-12-13T07:53:32Z</dcterms:modified>
</cp:coreProperties>
</file>