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10B"/>
    <a:srgbClr val="542E08"/>
    <a:srgbClr val="0B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4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9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6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7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8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6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6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3391-78DF-49C9-B569-336D1496EF45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3F1A-513F-4F8D-B0A1-1CA136BB6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2849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b="1" dirty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14528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" y="0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86320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  <a:b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общеразвивающего вида «Детский сад № 36 «Красная гвоздика»</a:t>
            </a:r>
            <a:b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г. Черкесск</a:t>
            </a:r>
            <a:r>
              <a:rPr lang="ru-RU" altLang="ru-RU" dirty="0">
                <a:solidFill>
                  <a:prstClr val="black"/>
                </a:solidFill>
              </a:rPr>
              <a:t/>
            </a:r>
            <a:br>
              <a:rPr lang="ru-RU" altLang="ru-RU" dirty="0">
                <a:solidFill>
                  <a:prstClr val="black"/>
                </a:solidFill>
              </a:rPr>
            </a:br>
            <a:r>
              <a:rPr lang="ru-RU" altLang="ru-RU" b="1" dirty="0">
                <a:solidFill>
                  <a:prstClr val="black"/>
                </a:solidFill>
              </a:rPr>
              <a:t> </a:t>
            </a:r>
            <a:r>
              <a:rPr lang="ru-RU" altLang="ru-RU" dirty="0">
                <a:solidFill>
                  <a:prstClr val="black"/>
                </a:solidFill>
              </a:rPr>
              <a:t/>
            </a:r>
            <a:br>
              <a:rPr lang="ru-RU" alt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40581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542E08"/>
                </a:solidFill>
                <a:latin typeface="Times New Roman"/>
                <a:ea typeface="Times New Roman"/>
              </a:rPr>
              <a:t>«Подготовка детей к обучению в школе».</a:t>
            </a:r>
          </a:p>
          <a:p>
            <a:pPr lvl="0" algn="ctr"/>
            <a:r>
              <a:rPr lang="ru-RU" sz="3600" dirty="0">
                <a:solidFill>
                  <a:srgbClr val="0B0601"/>
                </a:solidFill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83" y="4509120"/>
            <a:ext cx="37333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6621"/>
            <a:ext cx="87849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Не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маловажно в моей работе и то, что дети удовлетворяют свою любознательность в процессе активной познавательно-исследовательской деятельности, которая в естественной форме проявляется в виде детского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экспериментирования.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Ребенок с одной стороны расширяет представления о мире, с другой – начинает овладевать основополагающими культурными формами упорядочения опыта: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причинно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следственными,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-видовыми, пространственными и временными отношениями, позволяющими связать отдельные представления в целостную картину мира.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Компутер\Desktop\IMG_0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602">
            <a:off x="213822" y="3157629"/>
            <a:ext cx="2699792" cy="20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утер\Desktop\IMG_0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57033"/>
            <a:ext cx="3348000" cy="251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путер\Desktop\IMG_09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652">
            <a:off x="5975093" y="4365104"/>
            <a:ext cx="3024000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52" y="-42863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0"/>
            <a:ext cx="67687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логического мышления</a:t>
            </a:r>
            <a:endParaRPr lang="ru-RU" sz="3200" dirty="0">
              <a:solidFill>
                <a:srgbClr val="77410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293" y="586217"/>
            <a:ext cx="8784976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Большинство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уверены, что гораздо важнее научить ребенка считать, писать, читать и никаких проблем с учебой не будет. Но иногда случается так, что читающий, пишущий и считающий ребенок, придя в школу, постепенно снижает свою успеваемость. В чем же причина? Оказывается он не может рассуждать, анализировать, сравнивать, классифицировать, делать выводы, т.е. у него не развито логическое мышление.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Логическое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мышление – это умение оперировать абстрактными понятиями, это управляемое мышление, это мышление путём рассуждений, это строгое следование законам неумолимой логики, это безукоризненное построение причинно-следственных связей.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378" y="2998019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своей работе со старшими дошкольниками я использую простые логические упражнения и задачи с целью развития у них умения осуществлять последовательные действия: анализировать, сравнивать, обобщать по признаку, целенаправленно думать.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445" y="3939815"/>
            <a:ext cx="8568952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Прежде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ребёнка нужно научить выделять внешние свойства предметов, потом – внутренние: их функциональное назначение, родовую принадлежность. Для этого сначала я учу детей классифицировать предметы, потом их изображения, а затем уже словесные обозначения. Важно, чтобы они умели проводить классификацию одних и тех же объектов по-разному, на основе различных критериев. Поэтому для развития всех мыслительных операций я провожу такие игры, как: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Отгадай-ка, магазин, отвечай поскорей, назови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предмета,  сложи фигуры, что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лишнее и почему и др.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569" y="260648"/>
            <a:ext cx="8604448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3200" b="1" dirty="0" smtClean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творческих способностей.</a:t>
            </a:r>
            <a:endParaRPr lang="ru-RU" sz="3200" dirty="0">
              <a:solidFill>
                <a:srgbClr val="77410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569" y="764704"/>
            <a:ext cx="860444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Творчество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рассматривается учеными как человеческая деятельность высшего уровня по познанию и преобразованию окружающего природного и социального мира. В процессе творческой деятельности, что особенно важно, изменяется и сам человек (формы и способы его мышления, личностные качества); он становится творческой личностью.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568" y="1966956"/>
            <a:ext cx="8477895" cy="346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Детям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своей группы я помогаю научиться не просто отрывочно фантазировать, а реализовывать свои замыслы, создавать пусть небольшие, но законченные произведения. С этой целью я организовываю ролевые игры в ходе которых влияю на выполнение ребенком всей цепочки игровых действий. Устраиваю коллективное сочинение сказки: каждый из играющих говорит по несколько предложений, а я направляю развитие сюжета, помогая детям завершить задуманное.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Аппликация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вид изобразительной деятельности тоже является средством развития творческих способностей детей и позволяет создавать продукт творческой деятельности. Такая форма фиксации продуктов творчества помогает ребенку направлять своё воображение на создание законченных и оригинальных произведений.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538">
            <a:off x="97805" y="1396140"/>
            <a:ext cx="3002703" cy="200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" y="4169109"/>
            <a:ext cx="3383868" cy="22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Компутер\Desktop\для выпускного ролика\IMG_20191125_152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973">
            <a:off x="6484971" y="1650373"/>
            <a:ext cx="2601686" cy="192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мпутер\Desktop\для выпускного ролика\IMG_20191206_1025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254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1589" y="178579"/>
            <a:ext cx="597708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Изобразительная</a:t>
            </a:r>
            <a:r>
              <a:rPr lang="ru-RU" b="1" dirty="0">
                <a:solidFill>
                  <a:srgbClr val="77410B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</a:t>
            </a:r>
            <a:endParaRPr lang="ru-RU" sz="3200" b="1" dirty="0">
              <a:solidFill>
                <a:srgbClr val="77410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для выпускного ролика\IMG_20191206_1026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20" y="2035408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0212" y="8531"/>
            <a:ext cx="5710859" cy="611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      </a:t>
            </a:r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Утренники  и развлечения</a:t>
            </a:r>
            <a:endParaRPr lang="ru-RU" sz="3200" b="1" dirty="0">
              <a:solidFill>
                <a:srgbClr val="77410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Компутер\Desktop\VPJO4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199">
            <a:off x="82561" y="781600"/>
            <a:ext cx="2408211" cy="180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мпутер\Desktop\IMG_06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97">
            <a:off x="3350818" y="814509"/>
            <a:ext cx="2682482" cy="201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путер\Desktop\PLTD5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6462"/>
            <a:ext cx="2705574" cy="202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Компутер\Desktop\фото2020\IMG-20191025-WA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30126"/>
            <a:ext cx="3347864" cy="188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Компутер\Desktop\фото2020\IMG-20191101-WA0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29791"/>
            <a:ext cx="2547139" cy="191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омпутер\Desktop\фото2020\IMG-20191228-WA00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43" y="4797152"/>
            <a:ext cx="2951186" cy="196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55" y="-42863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9795"/>
            <a:ext cx="407457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542E0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речи детей.</a:t>
            </a:r>
            <a:endParaRPr lang="ru-RU" sz="3200" dirty="0">
              <a:solidFill>
                <a:srgbClr val="542E0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8999" y="673316"/>
            <a:ext cx="4572000" cy="922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«Качество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речи – показатель уровня интеллектуального и эмоционального развития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человека».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96004"/>
            <a:ext cx="8712967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Основой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для обучения грамоте является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общеречевое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развитие детей. Поэтому при подготовке к обу­чению грамоте важен весь процесс речевого развития детей в детском саду: развитие связной речи, словаря, граммати­ческой стороны речи, воспитание звуковой культуры речи. Исследования и опыт работы учителей показали, что дети с хорошо развитой речью успешно овладевают грамотой и все­ми другими учебными предметами. А дети, не умеющие последовательно и ясно излагать свои мысли, объяснять то или иное явление, будут испытывать серьезные трудности в школе. Для того чтобы их избежать, важно развивать речемыслительные способности ребенка, учить его правильно и понятно говорить. Поэтому необходимо как можно больше общаться с ребенком, поощрять его рассказы, выполнять различные упражнения, которые призваны сформировать речемыслительную деятельность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ребенка, читать ребенку.</a:t>
            </a:r>
            <a:r>
              <a:rPr lang="ru-RU" sz="24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подготовки детей к обучению грамоте необходимо развить фонематическое восприятие. Для этого я работаю над развитием таких навыков, как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различение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слух звуков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речи, овладение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навыками звукового анализа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слова, определение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порядка звуков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словах, деление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слов на слоги,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деление предложений на слова.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5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8074" y="332656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ucida Grande"/>
              </a:rPr>
              <a:t>«Люди перестают мыслить, когда перестают читать».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/>
              </a:rPr>
              <a:t>                                                                                                                			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542E08"/>
                </a:solidFill>
                <a:effectLst/>
                <a:uLnTx/>
                <a:uFillTx/>
                <a:latin typeface="Lucida Grande"/>
              </a:rPr>
              <a:t>Д.Дидро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542E08"/>
              </a:solidFill>
              <a:effectLst/>
              <a:uLnTx/>
              <a:uFillTx/>
            </a:endParaRPr>
          </a:p>
        </p:txBody>
      </p:sp>
      <p:pic>
        <p:nvPicPr>
          <p:cNvPr id="4" name="Picture 3" descr="G:\ФОТО МАМА\P_20161103_1548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4233" r="17879"/>
          <a:stretch/>
        </p:blipFill>
        <p:spPr bwMode="auto">
          <a:xfrm>
            <a:off x="251520" y="1124744"/>
            <a:ext cx="3606082" cy="285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ФОТО МАМА\P_20161103_15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5">
            <a:off x="3193920" y="4352856"/>
            <a:ext cx="3892743" cy="218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Компутер\Desktop\для выпускного ролика\IMG_20191206_151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3" y="1553632"/>
            <a:ext cx="3474844" cy="260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3938" y="188640"/>
            <a:ext cx="530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7741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речь через театр</a:t>
            </a:r>
          </a:p>
        </p:txBody>
      </p:sp>
      <p:pic>
        <p:nvPicPr>
          <p:cNvPr id="4" name="Picture 2" descr="G:\ФОТО МАМА\P_20161103_1058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/>
          <a:stretch/>
        </p:blipFill>
        <p:spPr bwMode="auto">
          <a:xfrm rot="21005650">
            <a:off x="175015" y="3651923"/>
            <a:ext cx="3580840" cy="26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омпутер\Desktop\для выпускного ролика\IMG_20191206_110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067">
            <a:off x="5915808" y="4554133"/>
            <a:ext cx="2907903" cy="21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утер\Desktop\для выпускного ролика\DSC_0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300465" cy="22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54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</a:t>
            </a:r>
            <a:endParaRPr lang="ru-RU" sz="3200" b="1" dirty="0">
              <a:solidFill>
                <a:srgbClr val="542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solidFill>
                  <a:srgbClr val="542E08"/>
                </a:solidFill>
                <a:latin typeface="Franklin Gothic Book"/>
              </a:rPr>
              <a:t> </a:t>
            </a:r>
            <a:endParaRPr lang="ru-RU" sz="3200" b="1" dirty="0">
              <a:solidFill>
                <a:srgbClr val="542E08"/>
              </a:solidFill>
              <a:latin typeface="Franklin Gothic Book"/>
            </a:endParaRPr>
          </a:p>
        </p:txBody>
      </p:sp>
      <p:pic>
        <p:nvPicPr>
          <p:cNvPr id="4" name="Picture 3" descr="G:\фото_занятия\Изображение 4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b="16704"/>
          <a:stretch/>
        </p:blipFill>
        <p:spPr bwMode="auto">
          <a:xfrm rot="21362135">
            <a:off x="68798" y="1191500"/>
            <a:ext cx="3124356" cy="20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фото_занятия\Изображение 4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1" b="16072"/>
          <a:stretch/>
        </p:blipFill>
        <p:spPr bwMode="auto">
          <a:xfrm rot="349800">
            <a:off x="5977188" y="4175236"/>
            <a:ext cx="2759708" cy="22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Нона Валиковна\IMG_20170417_0927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3179845" cy="23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Компутер\Desktop\фото садик\DSC_02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849">
            <a:off x="5048508" y="1396368"/>
            <a:ext cx="3364946" cy="224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301" y="332656"/>
            <a:ext cx="88569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  <a:latin typeface="Times New Roman"/>
              </a:rPr>
              <a:t> </a:t>
            </a: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«Руки учат голову, затем поумневшая голова учит руки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</a:rPr>
              <a:t>,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а умелые руки снова способствуют развитию мозга» </a:t>
            </a:r>
            <a:endParaRPr lang="ru-RU" sz="1600" b="1" dirty="0" smtClean="0">
              <a:solidFill>
                <a:srgbClr val="C00000"/>
              </a:solidFill>
              <a:latin typeface="Times New Roman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 П. Павлов.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	Известный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педагог В.А. Сухомлинский писал: «Истоки способностей и дарований детей – на кончиках их пальцев. От пальцев, образно говоря, идут тончайшие ручейки, которые питают источник творческой мысли. Другими словами, чем больше мастерства в детской руке, тем умнее ребёнок».</a:t>
            </a:r>
            <a:endParaRPr lang="ru-RU" sz="16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770" y="2179315"/>
            <a:ext cx="83161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моторики является важным показателем готовности ребенка к школьному обучению и играет важную роль в овладении учебными навыками. Ребенок, имеющий высокий уровень развития мелкой моторики, умеет логически рассуждать, у него достаточно развиты память и внимание, связная речь. Умение ребенка производить точные движения кистью и пальцами рук просто необходимо для овладения письмом. 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этим уделяю особое внимание развитию мелкой моторики. Провожу разнообразные игры: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7741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</a:t>
            </a:r>
            <a:r>
              <a:rPr lang="ru-RU" sz="1600" dirty="0" smtClean="0">
                <a:solidFill>
                  <a:srgbClr val="7741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палочками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сыпучими продуктами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7741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умелость: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штриховка,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предмета (обведи рисунок, соедини по точкам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дорисовка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принципу симметрии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лабиринты, нанизывание бус, шнуровка</a:t>
            </a: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7741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Организационно-методический: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тетрадью, 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листа, 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диктанты, 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556792"/>
            <a:ext cx="4319687" cy="170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«Педагог – он вечный созидатель.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жизни учит, и любви и труду.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 педагог, наставник, воспитатель,</a:t>
            </a:r>
          </a:p>
          <a:p>
            <a:pPr lvl="0" algn="just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что благодарю судьбу».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845">
            <a:off x="560547" y="910871"/>
            <a:ext cx="3100791" cy="232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:\Нона Валиковна\IMG_20170417_094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34" y="3861048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9907">
            <a:off x="5670491" y="954017"/>
            <a:ext cx="2987824" cy="22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16632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7410B"/>
                </a:solidFill>
                <a:latin typeface="Verdana"/>
                <a:ea typeface="Times New Roman"/>
                <a:cs typeface="Times New Roman"/>
              </a:rPr>
              <a:t>Развитие мелкой  моторики</a:t>
            </a:r>
            <a:endParaRPr lang="ru-RU" b="1" dirty="0">
              <a:solidFill>
                <a:srgbClr val="77410B"/>
              </a:solidFill>
            </a:endParaRPr>
          </a:p>
        </p:txBody>
      </p:sp>
      <p:pic>
        <p:nvPicPr>
          <p:cNvPr id="5122" name="Picture 2" descr="C:\Users\Компутер\Desktop\фото садик\IMG_09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43" y="3645024"/>
            <a:ext cx="303582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</a:endParaRPr>
          </a:p>
          <a:p>
            <a:pPr marL="457200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4028"/>
            <a:ext cx="828092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7410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Учитывая актуальность данной темы и дальше буду </a:t>
            </a:r>
            <a:r>
              <a:rPr lang="ru-RU" sz="2400" b="1" dirty="0" smtClean="0">
                <a:solidFill>
                  <a:srgbClr val="77410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и  усовершенствовать.</a:t>
            </a:r>
            <a:endParaRPr lang="ru-RU" sz="2400" b="1" dirty="0">
              <a:solidFill>
                <a:srgbClr val="77410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4482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этапе развития общества перед нами стоит задача дальнейшего преобразования </a:t>
            </a: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 с детьми дошкольного возраста, подготовки их к обучению в школе. 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обучению в школе остается актуальной всегда.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считаю  необходимым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работу в данном направлении, консультировать родителей и педагогов по вопросам индивидуализации процесса подготовки детей к школе. Ведь не только педагоги, но и родители играют важную роль в развитии ребенка, готовности ребенка к школьному обучению. С этой целью необходимо повышать уровень родительской компетентности, повышать их образовательный уровень в свете решения задач по подготовке детей к школе.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olsen.ru/wp-content/uploads/2021/06/6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6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497" y="692696"/>
            <a:ext cx="8964488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Проблема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готовности ребенка к школе существовала всегда, и понимание её постоянно уточняется и конкретизируется. Так, если в начале внимание ученых и педагогов - практиков было сосредоточено на том, какие именно знания и навыки необходимо формировать у дошкольников, то сейчас на первое место выдвинут вопрос о том, какие условия нужно создать, для того чтобы обеспечить эффективное поступательное развитие у ребенка качеств школьной зрелости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К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старшему дошкольному возрасту, дети приобретают определенный кругозор, запас конкретных знаний, перед ними встает проблема адаптации к условиям школьной жизни. А если учесть современные требования программ начального обучения, то становится ясным, что необходима организация качественно новой подготовки детей к школе.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Однако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многочисленные исследования психологов и педагогов показывают, что наличие знаний само по себе не определяет успешность обучения. Гораздо важнее, чтобы ребенок умел самостоятельно их добывать и применять. Поэтому 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ведущей целью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подготовки к школе должно быть формирование у дошкольника качеств необходимых для овладения учебной деятельностью - любознательности, инициативности, самостоятельности, производительности, творческого самовыражения. Важно помнить, что в первом классе для ребенка самое главное – научиться учиться, а не получить конкретные знания и умения.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0790"/>
            <a:ext cx="8757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«Наличие </a:t>
            </a:r>
            <a:r>
              <a:rPr lang="ru-RU" sz="2000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знаний само по себе не определяет успешность </a:t>
            </a:r>
            <a:r>
              <a:rPr lang="ru-RU" sz="2000" b="1" dirty="0" smtClean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обучения».</a:t>
            </a:r>
            <a:endParaRPr lang="ru-RU" sz="2000" b="1" dirty="0">
              <a:solidFill>
                <a:srgbClr val="7741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654" y="188640"/>
            <a:ext cx="7992888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Выделяют три основные линии, по которым должна вестись подготовка к школе: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Во-первых, это общее развитие. К тому времени, когда ребенок станет школьником, его общее развитие должно достичь определенного уровня. Речь идет в первую очередь о развитии памяти, внимания и особенно интеллекта. И здесь нас интересует как имеющийся у него запас знаний и представлений, так и умение, как говорят психологи, действовать во внутреннем плане, или, иными словами, производить некоторые действия в уме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Во-вторых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это воспитание умения произвольно управлять собой. У ребенка дошкольного возраста яркое восприятие, легко переключаемое внимание и хорошая память, но произвольно управлять ими он еще как следует не умеет. Он может надолго и в деталях запомнить какое-то событие или разговор взрослых, возможно, не предназначавшийся для его ушей, если он чем-то привлек его внимание. Но сосредоточиться сколько-нибудь длительное время на том, что не вызывает у него непосредственного интереса, ему трудно. А между тем это умение совершенно необходимо выработать к моменту поступления в школу. Равно как и умение более широкого плана — делать не только то, что тебе хочется, но и то, что надо, хотя, может быть, и не совсем хочется или даже совсем не хочется;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301" y="476672"/>
            <a:ext cx="8856984" cy="371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В-третьих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формирование мотивов, побуждающих к учению. Имеется в виду не тот естественный интерес, который проявляют дошкольники к школе. Речь идет о воспитании действительной и глубокой мотивации, которая сможет стать побудительной причиной их стремления к приобретению знаний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выделять отдельные стороны готовности к школе: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Физическую, интеллектуальную, эмоционально-волевую, личностную, социально-психологическую.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связи с этим я начала углубленно изучать 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тему «Подготовка детей к школе».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Искала и подбирала оптимально доступные технологии и методики, обеспечивающие наибольшую интеграцию познавательной и двигательной деятельности детей дошкольного возраста.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78497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0572"/>
            <a:ext cx="8784976" cy="630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Целью моей работы стало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создавать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условия для успешной подготовке к школе, помочь дошкольнику подготовиться     к школе;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накопить определённый багаж знаний, умений и навыков у детей, которые послужат базой для последующего школьного обучения;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подготовить  дошкольников к чтению и письму;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сформировать у детей качества, необходимые для обучения в школе;</a:t>
            </a:r>
            <a:endParaRPr lang="ru-RU" sz="1400" dirty="0" smtClean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развить фонематический слух и фонематическое восприятие у детей дошкольного возраста.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Работу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данной теме я направила на решение следующих задач: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познавательного интереса, желания узнавать новое;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логики - анализ, синтез, сравнение, обобщение, классификация;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фантазии и творческих способностей;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речи - умение излагать свои мысли, строить простейшие умозаключения;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создание максимальных условий, обеспечивающих умственное и эстетическое развитие детей;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умения устанавливать отношения со сверстниками и взрослыми, формировать положительную самооценку.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301" y="173251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Готовность детей к школе и жизни и есть главный результат работы </a:t>
            </a:r>
            <a:r>
              <a:rPr lang="ru-RU" b="1" dirty="0" smtClean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воспитателя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219" y="604138"/>
            <a:ext cx="8712968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Основной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формой работы по подготовке детей к школе являются занятия – форма, наиболее целесообразная и руководимая педагогом, на занятии определяются задачи, подбираются методы и приёмы, идёт усвоение детьми определённого объёма знаний, умений и навыков.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Занятия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подготовке к школе для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 6 - 7лет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проводила в свободной форме с использованием игрового занимательного материала и с учётом возрастных возможностей детей. Дети сидят за столами лишь недолгое время, необходимое на выполнение какого-либо конкретного задания, что с одной стороны приучает их к дисциплине, с другой – не утомляет. Занятия включают в себя динамические переменки, что позволяет переключать активность детей, а также осуществляются на основе привычных для ребенка видов деятельности: игры, рисования, конструирования и др.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Нет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никакого сомнения, что правильно организованные обычные для детей виды деятельности и являются оптимальным полем для их развития и воспитания. Поэтому, в своей работе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 стремлюсь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к расширению списка разных по содержанию и форме занятий, а к тому, чтобы их наибольшее число было использовано наилучшим образом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61" y="404664"/>
            <a:ext cx="8951863" cy="429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Особенностью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моей работы является использование интерактивной формы обучения, предполагающей обратную связь с ребёнком. Эта форма работы представляет собой такой подбор «развивающих игр», упражнений и других видов продуктивной деятельности, который способствует обучению ребёнка на высоко позитивном эмоциональном уровне. Очень важным для меня является подготовка к каждому занятию. Необходимо заранее подбирать наглядный, дидактический и прочий необходимый материал, без которого невозможно активизировать мышление детей и поддерживать их интерес и внимание на протяжении всего занятия.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каждом занятии стараюсь поддерживать необходимую познавательную активность детей, чтобы активность детей не носила репродуктивный, воспроизводящий характер (педагог показал, объяснил - ребенок повторил). Добиваюсь того, чтобы дети задавали встречные вопросы. В результате такого подхода познавательные интересы и активность детей постепенно возрастают. После занятий дети пытаются продолжить разговор на данную тему, используют полученные знания и умения в практической деятельности.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0638"/>
            <a:ext cx="9199563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878497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познавательного интереса у детей</a:t>
            </a:r>
            <a:r>
              <a:rPr lang="ru-RU" b="1" dirty="0" smtClean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  желание </a:t>
            </a:r>
            <a:r>
              <a:rPr lang="ru-RU" b="1" dirty="0">
                <a:solidFill>
                  <a:srgbClr val="77410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узнавать новое.</a:t>
            </a:r>
            <a:endParaRPr lang="ru-RU" dirty="0">
              <a:solidFill>
                <a:srgbClr val="77410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59524"/>
            <a:ext cx="8784976" cy="205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Дети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пытливые исследователи окружающего мира. Эта особенность заложена в них от рождения. Формирование у дошкольников познавательного интереса является одной из важнейших задач обучения ребенка в детском саду.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Познавательный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интерес - ведущий мотив учебной деятельности, направляющий личность на овладение знаниями и способами познания. Как показали исследования (А.П. Архипова, Н.А. Беляева, Л.И.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Божович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др.), подлинный познавательный интерес является основой учебной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фото2020\1556305321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318">
            <a:off x="213356" y="2820298"/>
            <a:ext cx="2156054" cy="21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Компутер\Desktop\для выпускного ролика\IMG-20200228-WA00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0" t="9617"/>
          <a:stretch/>
        </p:blipFill>
        <p:spPr bwMode="auto">
          <a:xfrm>
            <a:off x="6228184" y="2374047"/>
            <a:ext cx="1925924" cy="21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омпутер\Desktop\для выпускного ролика\Screenshot_20200227-19555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2"/>
          <a:stretch/>
        </p:blipFill>
        <p:spPr bwMode="auto">
          <a:xfrm>
            <a:off x="3638813" y="2518958"/>
            <a:ext cx="1542128" cy="23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для выпускного ролика\IMG_20191206_0949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46" y="4906897"/>
            <a:ext cx="2168748" cy="16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мпутер\Desktop\фото2020\IMG-20191128-WA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2356"/>
            <a:ext cx="2601469" cy="19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295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Компутер</dc:creator>
  <cp:lastModifiedBy>Компутер</cp:lastModifiedBy>
  <cp:revision>45</cp:revision>
  <dcterms:created xsi:type="dcterms:W3CDTF">2020-12-08T18:40:58Z</dcterms:created>
  <dcterms:modified xsi:type="dcterms:W3CDTF">2022-12-12T15:27:01Z</dcterms:modified>
</cp:coreProperties>
</file>