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80" r:id="rId6"/>
    <p:sldId id="281" r:id="rId7"/>
    <p:sldId id="283" r:id="rId8"/>
    <p:sldId id="282" r:id="rId9"/>
    <p:sldId id="284" r:id="rId10"/>
    <p:sldId id="285" r:id="rId11"/>
    <p:sldId id="287" r:id="rId12"/>
    <p:sldId id="288" r:id="rId13"/>
    <p:sldId id="261" r:id="rId14"/>
    <p:sldId id="262" r:id="rId15"/>
    <p:sldId id="279" r:id="rId16"/>
    <p:sldId id="273" r:id="rId17"/>
    <p:sldId id="274" r:id="rId18"/>
    <p:sldId id="275" r:id="rId19"/>
    <p:sldId id="276" r:id="rId20"/>
    <p:sldId id="278" r:id="rId21"/>
    <p:sldId id="277" r:id="rId22"/>
    <p:sldId id="270" r:id="rId23"/>
  </p:sldIdLst>
  <p:sldSz cx="9144000" cy="5143500" type="screen16x9"/>
  <p:notesSz cx="9144000" cy="51435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838" autoAdjust="0"/>
    <p:restoredTop sz="94660"/>
  </p:normalViewPr>
  <p:slideViewPr>
    <p:cSldViewPr>
      <p:cViewPr varScale="1">
        <p:scale>
          <a:sx n="90" d="100"/>
          <a:sy n="90" d="100"/>
        </p:scale>
        <p:origin x="150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A0411-6F77-4B76-B313-CF4DC2C7CAB4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BD4B4-1211-419C-B930-78BE917D84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576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BD4B4-1211-419C-B930-78BE917D842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06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14752" y="1898980"/>
            <a:ext cx="4714494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434343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7B7B7"/>
                </a:solidFill>
                <a:latin typeface="Verdana"/>
                <a:cs typeface="Verdana"/>
              </a:defRPr>
            </a:lvl1pPr>
          </a:lstStyle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160" dirty="0"/>
              <a:t>‹#›</a:t>
            </a:fld>
            <a:endParaRPr spc="-16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666666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434343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7B7B7"/>
                </a:solidFill>
                <a:latin typeface="Verdana"/>
                <a:cs typeface="Verdana"/>
              </a:defRPr>
            </a:lvl1pPr>
          </a:lstStyle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160" dirty="0"/>
              <a:t>‹#›</a:t>
            </a:fld>
            <a:endParaRPr spc="-16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990977" y="870648"/>
            <a:ext cx="2651125" cy="1891030"/>
          </a:xfrm>
          <a:custGeom>
            <a:avLst/>
            <a:gdLst/>
            <a:ahLst/>
            <a:cxnLst/>
            <a:rect l="l" t="t" r="r" b="b"/>
            <a:pathLst>
              <a:path w="2651125" h="1891030">
                <a:moveTo>
                  <a:pt x="1325071" y="0"/>
                </a:moveTo>
                <a:lnTo>
                  <a:pt x="1276617" y="625"/>
                </a:lnTo>
                <a:lnTo>
                  <a:pt x="1228222" y="2500"/>
                </a:lnTo>
                <a:lnTo>
                  <a:pt x="1179939" y="5625"/>
                </a:lnTo>
                <a:lnTo>
                  <a:pt x="1131819" y="10001"/>
                </a:lnTo>
                <a:lnTo>
                  <a:pt x="1083915" y="15626"/>
                </a:lnTo>
                <a:lnTo>
                  <a:pt x="1036279" y="22502"/>
                </a:lnTo>
                <a:lnTo>
                  <a:pt x="988964" y="30628"/>
                </a:lnTo>
                <a:lnTo>
                  <a:pt x="942020" y="40004"/>
                </a:lnTo>
                <a:lnTo>
                  <a:pt x="895502" y="50630"/>
                </a:lnTo>
                <a:lnTo>
                  <a:pt x="849460" y="62506"/>
                </a:lnTo>
                <a:lnTo>
                  <a:pt x="803946" y="75632"/>
                </a:lnTo>
                <a:lnTo>
                  <a:pt x="759014" y="90009"/>
                </a:lnTo>
                <a:lnTo>
                  <a:pt x="714716" y="105635"/>
                </a:lnTo>
                <a:lnTo>
                  <a:pt x="671102" y="122512"/>
                </a:lnTo>
                <a:lnTo>
                  <a:pt x="628226" y="140639"/>
                </a:lnTo>
                <a:lnTo>
                  <a:pt x="586140" y="160016"/>
                </a:lnTo>
                <a:lnTo>
                  <a:pt x="544896" y="180643"/>
                </a:lnTo>
                <a:lnTo>
                  <a:pt x="504546" y="202520"/>
                </a:lnTo>
                <a:lnTo>
                  <a:pt x="465142" y="225648"/>
                </a:lnTo>
                <a:lnTo>
                  <a:pt x="426737" y="250025"/>
                </a:lnTo>
                <a:lnTo>
                  <a:pt x="389383" y="275653"/>
                </a:lnTo>
                <a:lnTo>
                  <a:pt x="348395" y="306182"/>
                </a:lnTo>
                <a:lnTo>
                  <a:pt x="309684" y="337656"/>
                </a:lnTo>
                <a:lnTo>
                  <a:pt x="273251" y="370023"/>
                </a:lnTo>
                <a:lnTo>
                  <a:pt x="239094" y="403227"/>
                </a:lnTo>
                <a:lnTo>
                  <a:pt x="207215" y="437215"/>
                </a:lnTo>
                <a:lnTo>
                  <a:pt x="177613" y="471931"/>
                </a:lnTo>
                <a:lnTo>
                  <a:pt x="150288" y="507320"/>
                </a:lnTo>
                <a:lnTo>
                  <a:pt x="125240" y="543330"/>
                </a:lnTo>
                <a:lnTo>
                  <a:pt x="102469" y="579905"/>
                </a:lnTo>
                <a:lnTo>
                  <a:pt x="81975" y="616991"/>
                </a:lnTo>
                <a:lnTo>
                  <a:pt x="63758" y="654533"/>
                </a:lnTo>
                <a:lnTo>
                  <a:pt x="47818" y="692477"/>
                </a:lnTo>
                <a:lnTo>
                  <a:pt x="34156" y="730768"/>
                </a:lnTo>
                <a:lnTo>
                  <a:pt x="22770" y="769353"/>
                </a:lnTo>
                <a:lnTo>
                  <a:pt x="13662" y="808176"/>
                </a:lnTo>
                <a:lnTo>
                  <a:pt x="6831" y="847183"/>
                </a:lnTo>
                <a:lnTo>
                  <a:pt x="2277" y="886320"/>
                </a:lnTo>
                <a:lnTo>
                  <a:pt x="0" y="925532"/>
                </a:lnTo>
                <a:lnTo>
                  <a:pt x="0" y="964765"/>
                </a:lnTo>
                <a:lnTo>
                  <a:pt x="2277" y="1003964"/>
                </a:lnTo>
                <a:lnTo>
                  <a:pt x="6831" y="1043076"/>
                </a:lnTo>
                <a:lnTo>
                  <a:pt x="13662" y="1082045"/>
                </a:lnTo>
                <a:lnTo>
                  <a:pt x="22770" y="1120816"/>
                </a:lnTo>
                <a:lnTo>
                  <a:pt x="34156" y="1159337"/>
                </a:lnTo>
                <a:lnTo>
                  <a:pt x="47818" y="1197552"/>
                </a:lnTo>
                <a:lnTo>
                  <a:pt x="63758" y="1235406"/>
                </a:lnTo>
                <a:lnTo>
                  <a:pt x="81975" y="1272846"/>
                </a:lnTo>
                <a:lnTo>
                  <a:pt x="102469" y="1309816"/>
                </a:lnTo>
                <a:lnTo>
                  <a:pt x="125240" y="1346263"/>
                </a:lnTo>
                <a:lnTo>
                  <a:pt x="150288" y="1382132"/>
                </a:lnTo>
                <a:lnTo>
                  <a:pt x="177613" y="1417368"/>
                </a:lnTo>
                <a:lnTo>
                  <a:pt x="207215" y="1451917"/>
                </a:lnTo>
                <a:lnTo>
                  <a:pt x="239094" y="1485726"/>
                </a:lnTo>
                <a:lnTo>
                  <a:pt x="273251" y="1518738"/>
                </a:lnTo>
                <a:lnTo>
                  <a:pt x="309684" y="1550900"/>
                </a:lnTo>
                <a:lnTo>
                  <a:pt x="348395" y="1582157"/>
                </a:lnTo>
                <a:lnTo>
                  <a:pt x="389383" y="1612455"/>
                </a:lnTo>
                <a:lnTo>
                  <a:pt x="427959" y="1639292"/>
                </a:lnTo>
                <a:lnTo>
                  <a:pt x="467667" y="1664757"/>
                </a:lnTo>
                <a:lnTo>
                  <a:pt x="508451" y="1688850"/>
                </a:lnTo>
                <a:lnTo>
                  <a:pt x="550254" y="1711571"/>
                </a:lnTo>
                <a:lnTo>
                  <a:pt x="593019" y="1732921"/>
                </a:lnTo>
                <a:lnTo>
                  <a:pt x="636690" y="1752899"/>
                </a:lnTo>
                <a:lnTo>
                  <a:pt x="681210" y="1771506"/>
                </a:lnTo>
                <a:lnTo>
                  <a:pt x="726522" y="1788741"/>
                </a:lnTo>
                <a:lnTo>
                  <a:pt x="772571" y="1804606"/>
                </a:lnTo>
                <a:lnTo>
                  <a:pt x="819299" y="1819099"/>
                </a:lnTo>
                <a:lnTo>
                  <a:pt x="866649" y="1832220"/>
                </a:lnTo>
                <a:lnTo>
                  <a:pt x="914566" y="1843971"/>
                </a:lnTo>
                <a:lnTo>
                  <a:pt x="962992" y="1854351"/>
                </a:lnTo>
                <a:lnTo>
                  <a:pt x="1011871" y="1863360"/>
                </a:lnTo>
                <a:lnTo>
                  <a:pt x="1061146" y="1870998"/>
                </a:lnTo>
                <a:lnTo>
                  <a:pt x="1110761" y="1877266"/>
                </a:lnTo>
                <a:lnTo>
                  <a:pt x="1160659" y="1882162"/>
                </a:lnTo>
                <a:lnTo>
                  <a:pt x="1210783" y="1885689"/>
                </a:lnTo>
                <a:lnTo>
                  <a:pt x="1261077" y="1887844"/>
                </a:lnTo>
                <a:lnTo>
                  <a:pt x="1311485" y="1888630"/>
                </a:lnTo>
                <a:lnTo>
                  <a:pt x="1361949" y="1888045"/>
                </a:lnTo>
                <a:lnTo>
                  <a:pt x="1989583" y="1890966"/>
                </a:lnTo>
                <a:lnTo>
                  <a:pt x="2650491" y="1890966"/>
                </a:lnTo>
                <a:lnTo>
                  <a:pt x="2650524" y="925254"/>
                </a:lnTo>
                <a:lnTo>
                  <a:pt x="2647709" y="881321"/>
                </a:lnTo>
                <a:lnTo>
                  <a:pt x="2642047" y="837477"/>
                </a:lnTo>
                <a:lnTo>
                  <a:pt x="2633538" y="793798"/>
                </a:lnTo>
                <a:lnTo>
                  <a:pt x="2622183" y="750360"/>
                </a:lnTo>
                <a:lnTo>
                  <a:pt x="2607980" y="707240"/>
                </a:lnTo>
                <a:lnTo>
                  <a:pt x="2590930" y="664514"/>
                </a:lnTo>
                <a:lnTo>
                  <a:pt x="2571034" y="622257"/>
                </a:lnTo>
                <a:lnTo>
                  <a:pt x="2548292" y="580546"/>
                </a:lnTo>
                <a:lnTo>
                  <a:pt x="2522703" y="539458"/>
                </a:lnTo>
                <a:lnTo>
                  <a:pt x="2494269" y="499067"/>
                </a:lnTo>
                <a:lnTo>
                  <a:pt x="2462988" y="459451"/>
                </a:lnTo>
                <a:lnTo>
                  <a:pt x="2428862" y="420686"/>
                </a:lnTo>
                <a:lnTo>
                  <a:pt x="2391890" y="382847"/>
                </a:lnTo>
                <a:lnTo>
                  <a:pt x="2352073" y="346011"/>
                </a:lnTo>
                <a:lnTo>
                  <a:pt x="2309410" y="310255"/>
                </a:lnTo>
                <a:lnTo>
                  <a:pt x="2263903" y="275653"/>
                </a:lnTo>
                <a:lnTo>
                  <a:pt x="2226256" y="250025"/>
                </a:lnTo>
                <a:lnTo>
                  <a:pt x="2187573" y="225648"/>
                </a:lnTo>
                <a:lnTo>
                  <a:pt x="2147905" y="202520"/>
                </a:lnTo>
                <a:lnTo>
                  <a:pt x="2107306" y="180643"/>
                </a:lnTo>
                <a:lnTo>
                  <a:pt x="2065826" y="160016"/>
                </a:lnTo>
                <a:lnTo>
                  <a:pt x="2023519" y="140639"/>
                </a:lnTo>
                <a:lnTo>
                  <a:pt x="1980437" y="122512"/>
                </a:lnTo>
                <a:lnTo>
                  <a:pt x="1936631" y="105635"/>
                </a:lnTo>
                <a:lnTo>
                  <a:pt x="1892154" y="90009"/>
                </a:lnTo>
                <a:lnTo>
                  <a:pt x="1847058" y="75632"/>
                </a:lnTo>
                <a:lnTo>
                  <a:pt x="1801395" y="62506"/>
                </a:lnTo>
                <a:lnTo>
                  <a:pt x="1755218" y="50630"/>
                </a:lnTo>
                <a:lnTo>
                  <a:pt x="1708578" y="40004"/>
                </a:lnTo>
                <a:lnTo>
                  <a:pt x="1661528" y="30628"/>
                </a:lnTo>
                <a:lnTo>
                  <a:pt x="1614119" y="22502"/>
                </a:lnTo>
                <a:lnTo>
                  <a:pt x="1566405" y="15626"/>
                </a:lnTo>
                <a:lnTo>
                  <a:pt x="1518437" y="10001"/>
                </a:lnTo>
                <a:lnTo>
                  <a:pt x="1470267" y="5625"/>
                </a:lnTo>
                <a:lnTo>
                  <a:pt x="1421948" y="2500"/>
                </a:lnTo>
                <a:lnTo>
                  <a:pt x="1373532" y="625"/>
                </a:lnTo>
                <a:lnTo>
                  <a:pt x="1325071" y="0"/>
                </a:lnTo>
                <a:close/>
              </a:path>
            </a:pathLst>
          </a:custGeom>
          <a:solidFill>
            <a:srgbClr val="5C91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721954" y="873823"/>
            <a:ext cx="2651760" cy="1956435"/>
          </a:xfrm>
          <a:custGeom>
            <a:avLst/>
            <a:gdLst/>
            <a:ahLst/>
            <a:cxnLst/>
            <a:rect l="l" t="t" r="r" b="b"/>
            <a:pathLst>
              <a:path w="2651759" h="1956435">
                <a:moveTo>
                  <a:pt x="1326499" y="0"/>
                </a:moveTo>
                <a:lnTo>
                  <a:pt x="1278045" y="646"/>
                </a:lnTo>
                <a:lnTo>
                  <a:pt x="1229650" y="2586"/>
                </a:lnTo>
                <a:lnTo>
                  <a:pt x="1181367" y="5819"/>
                </a:lnTo>
                <a:lnTo>
                  <a:pt x="1133247" y="10346"/>
                </a:lnTo>
                <a:lnTo>
                  <a:pt x="1085343" y="16166"/>
                </a:lnTo>
                <a:lnTo>
                  <a:pt x="1037707" y="23279"/>
                </a:lnTo>
                <a:lnTo>
                  <a:pt x="990392" y="31686"/>
                </a:lnTo>
                <a:lnTo>
                  <a:pt x="943448" y="41386"/>
                </a:lnTo>
                <a:lnTo>
                  <a:pt x="896930" y="52379"/>
                </a:lnTo>
                <a:lnTo>
                  <a:pt x="850888" y="64666"/>
                </a:lnTo>
                <a:lnTo>
                  <a:pt x="805375" y="78246"/>
                </a:lnTo>
                <a:lnTo>
                  <a:pt x="760442" y="93119"/>
                </a:lnTo>
                <a:lnTo>
                  <a:pt x="716144" y="109286"/>
                </a:lnTo>
                <a:lnTo>
                  <a:pt x="672530" y="126745"/>
                </a:lnTo>
                <a:lnTo>
                  <a:pt x="629654" y="145499"/>
                </a:lnTo>
                <a:lnTo>
                  <a:pt x="587568" y="165545"/>
                </a:lnTo>
                <a:lnTo>
                  <a:pt x="546324" y="186885"/>
                </a:lnTo>
                <a:lnTo>
                  <a:pt x="505974" y="209518"/>
                </a:lnTo>
                <a:lnTo>
                  <a:pt x="466570" y="233445"/>
                </a:lnTo>
                <a:lnTo>
                  <a:pt x="428165" y="258665"/>
                </a:lnTo>
                <a:lnTo>
                  <a:pt x="390811" y="285178"/>
                </a:lnTo>
                <a:lnTo>
                  <a:pt x="344606" y="320966"/>
                </a:lnTo>
                <a:lnTo>
                  <a:pt x="301328" y="357948"/>
                </a:lnTo>
                <a:lnTo>
                  <a:pt x="260973" y="396047"/>
                </a:lnTo>
                <a:lnTo>
                  <a:pt x="223534" y="435184"/>
                </a:lnTo>
                <a:lnTo>
                  <a:pt x="189008" y="475279"/>
                </a:lnTo>
                <a:lnTo>
                  <a:pt x="157389" y="516255"/>
                </a:lnTo>
                <a:lnTo>
                  <a:pt x="128672" y="558032"/>
                </a:lnTo>
                <a:lnTo>
                  <a:pt x="102852" y="600533"/>
                </a:lnTo>
                <a:lnTo>
                  <a:pt x="79925" y="643678"/>
                </a:lnTo>
                <a:lnTo>
                  <a:pt x="59885" y="687389"/>
                </a:lnTo>
                <a:lnTo>
                  <a:pt x="42727" y="731586"/>
                </a:lnTo>
                <a:lnTo>
                  <a:pt x="28446" y="776193"/>
                </a:lnTo>
                <a:lnTo>
                  <a:pt x="17038" y="821129"/>
                </a:lnTo>
                <a:lnTo>
                  <a:pt x="8498" y="866317"/>
                </a:lnTo>
                <a:lnTo>
                  <a:pt x="2820" y="911677"/>
                </a:lnTo>
                <a:lnTo>
                  <a:pt x="0" y="957131"/>
                </a:lnTo>
                <a:lnTo>
                  <a:pt x="32" y="1956244"/>
                </a:lnTo>
                <a:lnTo>
                  <a:pt x="660940" y="1956244"/>
                </a:lnTo>
                <a:lnTo>
                  <a:pt x="1292765" y="1953196"/>
                </a:lnTo>
                <a:lnTo>
                  <a:pt x="1342658" y="1953794"/>
                </a:lnTo>
                <a:lnTo>
                  <a:pt x="1392553" y="1952975"/>
                </a:lnTo>
                <a:lnTo>
                  <a:pt x="1442391" y="1950738"/>
                </a:lnTo>
                <a:lnTo>
                  <a:pt x="1492116" y="1947084"/>
                </a:lnTo>
                <a:lnTo>
                  <a:pt x="1541672" y="1942013"/>
                </a:lnTo>
                <a:lnTo>
                  <a:pt x="1591001" y="1935524"/>
                </a:lnTo>
                <a:lnTo>
                  <a:pt x="1640048" y="1927617"/>
                </a:lnTo>
                <a:lnTo>
                  <a:pt x="1688756" y="1918292"/>
                </a:lnTo>
                <a:lnTo>
                  <a:pt x="1737068" y="1907549"/>
                </a:lnTo>
                <a:lnTo>
                  <a:pt x="1784928" y="1895388"/>
                </a:lnTo>
                <a:lnTo>
                  <a:pt x="1832278" y="1881808"/>
                </a:lnTo>
                <a:lnTo>
                  <a:pt x="1879063" y="1866809"/>
                </a:lnTo>
                <a:lnTo>
                  <a:pt x="1925226" y="1850392"/>
                </a:lnTo>
                <a:lnTo>
                  <a:pt x="1970709" y="1832555"/>
                </a:lnTo>
                <a:lnTo>
                  <a:pt x="2015458" y="1813300"/>
                </a:lnTo>
                <a:lnTo>
                  <a:pt x="2059414" y="1792625"/>
                </a:lnTo>
                <a:lnTo>
                  <a:pt x="2102521" y="1770530"/>
                </a:lnTo>
                <a:lnTo>
                  <a:pt x="2144723" y="1747016"/>
                </a:lnTo>
                <a:lnTo>
                  <a:pt x="2185963" y="1722082"/>
                </a:lnTo>
                <a:lnTo>
                  <a:pt x="2226184" y="1695728"/>
                </a:lnTo>
                <a:lnTo>
                  <a:pt x="2265331" y="1667954"/>
                </a:lnTo>
                <a:lnTo>
                  <a:pt x="2305988" y="1636619"/>
                </a:lnTo>
                <a:lnTo>
                  <a:pt x="2344386" y="1604292"/>
                </a:lnTo>
                <a:lnTo>
                  <a:pt x="2380526" y="1571029"/>
                </a:lnTo>
                <a:lnTo>
                  <a:pt x="2414407" y="1536886"/>
                </a:lnTo>
                <a:lnTo>
                  <a:pt x="2446029" y="1501920"/>
                </a:lnTo>
                <a:lnTo>
                  <a:pt x="2475392" y="1466186"/>
                </a:lnTo>
                <a:lnTo>
                  <a:pt x="2502497" y="1429742"/>
                </a:lnTo>
                <a:lnTo>
                  <a:pt x="2527343" y="1392644"/>
                </a:lnTo>
                <a:lnTo>
                  <a:pt x="2549930" y="1354947"/>
                </a:lnTo>
                <a:lnTo>
                  <a:pt x="2570259" y="1316708"/>
                </a:lnTo>
                <a:lnTo>
                  <a:pt x="2588328" y="1277983"/>
                </a:lnTo>
                <a:lnTo>
                  <a:pt x="2604140" y="1238830"/>
                </a:lnTo>
                <a:lnTo>
                  <a:pt x="2617692" y="1199303"/>
                </a:lnTo>
                <a:lnTo>
                  <a:pt x="2628986" y="1159460"/>
                </a:lnTo>
                <a:lnTo>
                  <a:pt x="2638020" y="1119356"/>
                </a:lnTo>
                <a:lnTo>
                  <a:pt x="2644797" y="1079049"/>
                </a:lnTo>
                <a:lnTo>
                  <a:pt x="2649314" y="1038593"/>
                </a:lnTo>
                <a:lnTo>
                  <a:pt x="2651573" y="998047"/>
                </a:lnTo>
                <a:lnTo>
                  <a:pt x="2651573" y="957465"/>
                </a:lnTo>
                <a:lnTo>
                  <a:pt x="2649314" y="916904"/>
                </a:lnTo>
                <a:lnTo>
                  <a:pt x="2644797" y="876421"/>
                </a:lnTo>
                <a:lnTo>
                  <a:pt x="2638020" y="836072"/>
                </a:lnTo>
                <a:lnTo>
                  <a:pt x="2628986" y="795912"/>
                </a:lnTo>
                <a:lnTo>
                  <a:pt x="2617692" y="756000"/>
                </a:lnTo>
                <a:lnTo>
                  <a:pt x="2604140" y="716389"/>
                </a:lnTo>
                <a:lnTo>
                  <a:pt x="2588328" y="677138"/>
                </a:lnTo>
                <a:lnTo>
                  <a:pt x="2570259" y="638303"/>
                </a:lnTo>
                <a:lnTo>
                  <a:pt x="2549930" y="599939"/>
                </a:lnTo>
                <a:lnTo>
                  <a:pt x="2527343" y="562103"/>
                </a:lnTo>
                <a:lnTo>
                  <a:pt x="2502497" y="524851"/>
                </a:lnTo>
                <a:lnTo>
                  <a:pt x="2475392" y="488240"/>
                </a:lnTo>
                <a:lnTo>
                  <a:pt x="2446029" y="452325"/>
                </a:lnTo>
                <a:lnTo>
                  <a:pt x="2414407" y="417164"/>
                </a:lnTo>
                <a:lnTo>
                  <a:pt x="2380526" y="382813"/>
                </a:lnTo>
                <a:lnTo>
                  <a:pt x="2344386" y="349327"/>
                </a:lnTo>
                <a:lnTo>
                  <a:pt x="2305988" y="316763"/>
                </a:lnTo>
                <a:lnTo>
                  <a:pt x="2265331" y="285178"/>
                </a:lnTo>
                <a:lnTo>
                  <a:pt x="2227684" y="258665"/>
                </a:lnTo>
                <a:lnTo>
                  <a:pt x="2189001" y="233445"/>
                </a:lnTo>
                <a:lnTo>
                  <a:pt x="2149333" y="209518"/>
                </a:lnTo>
                <a:lnTo>
                  <a:pt x="2108734" y="186885"/>
                </a:lnTo>
                <a:lnTo>
                  <a:pt x="2067254" y="165545"/>
                </a:lnTo>
                <a:lnTo>
                  <a:pt x="2024947" y="145499"/>
                </a:lnTo>
                <a:lnTo>
                  <a:pt x="1981865" y="126745"/>
                </a:lnTo>
                <a:lnTo>
                  <a:pt x="1938059" y="109286"/>
                </a:lnTo>
                <a:lnTo>
                  <a:pt x="1893582" y="93119"/>
                </a:lnTo>
                <a:lnTo>
                  <a:pt x="1848486" y="78246"/>
                </a:lnTo>
                <a:lnTo>
                  <a:pt x="1802823" y="64666"/>
                </a:lnTo>
                <a:lnTo>
                  <a:pt x="1756646" y="52379"/>
                </a:lnTo>
                <a:lnTo>
                  <a:pt x="1710006" y="41386"/>
                </a:lnTo>
                <a:lnTo>
                  <a:pt x="1662956" y="31686"/>
                </a:lnTo>
                <a:lnTo>
                  <a:pt x="1615547" y="23279"/>
                </a:lnTo>
                <a:lnTo>
                  <a:pt x="1567833" y="16166"/>
                </a:lnTo>
                <a:lnTo>
                  <a:pt x="1519865" y="10346"/>
                </a:lnTo>
                <a:lnTo>
                  <a:pt x="1471695" y="5819"/>
                </a:lnTo>
                <a:lnTo>
                  <a:pt x="1423376" y="2586"/>
                </a:lnTo>
                <a:lnTo>
                  <a:pt x="1374960" y="646"/>
                </a:lnTo>
                <a:lnTo>
                  <a:pt x="1326499" y="0"/>
                </a:lnTo>
                <a:close/>
              </a:path>
            </a:pathLst>
          </a:custGeom>
          <a:solidFill>
            <a:srgbClr val="4B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986343" y="2886455"/>
            <a:ext cx="2655570" cy="1963420"/>
          </a:xfrm>
          <a:custGeom>
            <a:avLst/>
            <a:gdLst/>
            <a:ahLst/>
            <a:cxnLst/>
            <a:rect l="l" t="t" r="r" b="b"/>
            <a:pathLst>
              <a:path w="2655570" h="1963420">
                <a:moveTo>
                  <a:pt x="2654998" y="0"/>
                </a:moveTo>
                <a:lnTo>
                  <a:pt x="1993074" y="3048"/>
                </a:lnTo>
                <a:lnTo>
                  <a:pt x="1364424" y="3048"/>
                </a:lnTo>
                <a:lnTo>
                  <a:pt x="1313887" y="2866"/>
                </a:lnTo>
                <a:lnTo>
                  <a:pt x="1263407" y="4064"/>
                </a:lnTo>
                <a:lnTo>
                  <a:pt x="1213041" y="6640"/>
                </a:lnTo>
                <a:lnTo>
                  <a:pt x="1162844" y="10596"/>
                </a:lnTo>
                <a:lnTo>
                  <a:pt x="1112873" y="15931"/>
                </a:lnTo>
                <a:lnTo>
                  <a:pt x="1063186" y="22645"/>
                </a:lnTo>
                <a:lnTo>
                  <a:pt x="1013838" y="30738"/>
                </a:lnTo>
                <a:lnTo>
                  <a:pt x="964887" y="40211"/>
                </a:lnTo>
                <a:lnTo>
                  <a:pt x="916388" y="51063"/>
                </a:lnTo>
                <a:lnTo>
                  <a:pt x="868399" y="63295"/>
                </a:lnTo>
                <a:lnTo>
                  <a:pt x="820976" y="76907"/>
                </a:lnTo>
                <a:lnTo>
                  <a:pt x="774175" y="91899"/>
                </a:lnTo>
                <a:lnTo>
                  <a:pt x="728054" y="108270"/>
                </a:lnTo>
                <a:lnTo>
                  <a:pt x="682669" y="126021"/>
                </a:lnTo>
                <a:lnTo>
                  <a:pt x="638077" y="145152"/>
                </a:lnTo>
                <a:lnTo>
                  <a:pt x="594333" y="165664"/>
                </a:lnTo>
                <a:lnTo>
                  <a:pt x="551495" y="187555"/>
                </a:lnTo>
                <a:lnTo>
                  <a:pt x="509620" y="210827"/>
                </a:lnTo>
                <a:lnTo>
                  <a:pt x="468764" y="235479"/>
                </a:lnTo>
                <a:lnTo>
                  <a:pt x="428983" y="261511"/>
                </a:lnTo>
                <a:lnTo>
                  <a:pt x="390334" y="288925"/>
                </a:lnTo>
                <a:lnTo>
                  <a:pt x="350327" y="319727"/>
                </a:lnTo>
                <a:lnTo>
                  <a:pt x="312483" y="351461"/>
                </a:lnTo>
                <a:lnTo>
                  <a:pt x="276802" y="384075"/>
                </a:lnTo>
                <a:lnTo>
                  <a:pt x="243283" y="417516"/>
                </a:lnTo>
                <a:lnTo>
                  <a:pt x="211926" y="451732"/>
                </a:lnTo>
                <a:lnTo>
                  <a:pt x="182732" y="486672"/>
                </a:lnTo>
                <a:lnTo>
                  <a:pt x="155701" y="522282"/>
                </a:lnTo>
                <a:lnTo>
                  <a:pt x="130832" y="558512"/>
                </a:lnTo>
                <a:lnTo>
                  <a:pt x="108125" y="595308"/>
                </a:lnTo>
                <a:lnTo>
                  <a:pt x="87581" y="632619"/>
                </a:lnTo>
                <a:lnTo>
                  <a:pt x="69200" y="670393"/>
                </a:lnTo>
                <a:lnTo>
                  <a:pt x="52981" y="708577"/>
                </a:lnTo>
                <a:lnTo>
                  <a:pt x="38925" y="747120"/>
                </a:lnTo>
                <a:lnTo>
                  <a:pt x="27031" y="785969"/>
                </a:lnTo>
                <a:lnTo>
                  <a:pt x="17300" y="825072"/>
                </a:lnTo>
                <a:lnTo>
                  <a:pt x="9731" y="864377"/>
                </a:lnTo>
                <a:lnTo>
                  <a:pt x="4325" y="903833"/>
                </a:lnTo>
                <a:lnTo>
                  <a:pt x="1081" y="943386"/>
                </a:lnTo>
                <a:lnTo>
                  <a:pt x="0" y="982986"/>
                </a:lnTo>
                <a:lnTo>
                  <a:pt x="1081" y="1022579"/>
                </a:lnTo>
                <a:lnTo>
                  <a:pt x="4325" y="1062114"/>
                </a:lnTo>
                <a:lnTo>
                  <a:pt x="9731" y="1101538"/>
                </a:lnTo>
                <a:lnTo>
                  <a:pt x="17300" y="1140800"/>
                </a:lnTo>
                <a:lnTo>
                  <a:pt x="27031" y="1179847"/>
                </a:lnTo>
                <a:lnTo>
                  <a:pt x="38925" y="1218628"/>
                </a:lnTo>
                <a:lnTo>
                  <a:pt x="52981" y="1257090"/>
                </a:lnTo>
                <a:lnTo>
                  <a:pt x="69200" y="1295180"/>
                </a:lnTo>
                <a:lnTo>
                  <a:pt x="87581" y="1332848"/>
                </a:lnTo>
                <a:lnTo>
                  <a:pt x="108125" y="1370041"/>
                </a:lnTo>
                <a:lnTo>
                  <a:pt x="130832" y="1406707"/>
                </a:lnTo>
                <a:lnTo>
                  <a:pt x="155701" y="1442793"/>
                </a:lnTo>
                <a:lnTo>
                  <a:pt x="182732" y="1478247"/>
                </a:lnTo>
                <a:lnTo>
                  <a:pt x="211926" y="1513019"/>
                </a:lnTo>
                <a:lnTo>
                  <a:pt x="243283" y="1547054"/>
                </a:lnTo>
                <a:lnTo>
                  <a:pt x="276802" y="1580302"/>
                </a:lnTo>
                <a:lnTo>
                  <a:pt x="312483" y="1612711"/>
                </a:lnTo>
                <a:lnTo>
                  <a:pt x="350327" y="1644227"/>
                </a:lnTo>
                <a:lnTo>
                  <a:pt x="390334" y="1674799"/>
                </a:lnTo>
                <a:lnTo>
                  <a:pt x="427744" y="1701583"/>
                </a:lnTo>
                <a:lnTo>
                  <a:pt x="466207" y="1727061"/>
                </a:lnTo>
                <a:lnTo>
                  <a:pt x="505670" y="1751232"/>
                </a:lnTo>
                <a:lnTo>
                  <a:pt x="546082" y="1774097"/>
                </a:lnTo>
                <a:lnTo>
                  <a:pt x="587389" y="1795655"/>
                </a:lnTo>
                <a:lnTo>
                  <a:pt x="629540" y="1815906"/>
                </a:lnTo>
                <a:lnTo>
                  <a:pt x="672482" y="1834851"/>
                </a:lnTo>
                <a:lnTo>
                  <a:pt x="716164" y="1852489"/>
                </a:lnTo>
                <a:lnTo>
                  <a:pt x="760532" y="1868821"/>
                </a:lnTo>
                <a:lnTo>
                  <a:pt x="805535" y="1883846"/>
                </a:lnTo>
                <a:lnTo>
                  <a:pt x="851120" y="1897565"/>
                </a:lnTo>
                <a:lnTo>
                  <a:pt x="897235" y="1909977"/>
                </a:lnTo>
                <a:lnTo>
                  <a:pt x="943828" y="1921083"/>
                </a:lnTo>
                <a:lnTo>
                  <a:pt x="990846" y="1930882"/>
                </a:lnTo>
                <a:lnTo>
                  <a:pt x="1038238" y="1939375"/>
                </a:lnTo>
                <a:lnTo>
                  <a:pt x="1085951" y="1946561"/>
                </a:lnTo>
                <a:lnTo>
                  <a:pt x="1133932" y="1952440"/>
                </a:lnTo>
                <a:lnTo>
                  <a:pt x="1182130" y="1957013"/>
                </a:lnTo>
                <a:lnTo>
                  <a:pt x="1230492" y="1960279"/>
                </a:lnTo>
                <a:lnTo>
                  <a:pt x="1278965" y="1962239"/>
                </a:lnTo>
                <a:lnTo>
                  <a:pt x="1327499" y="1962892"/>
                </a:lnTo>
                <a:lnTo>
                  <a:pt x="1376039" y="1962239"/>
                </a:lnTo>
                <a:lnTo>
                  <a:pt x="1424535" y="1960279"/>
                </a:lnTo>
                <a:lnTo>
                  <a:pt x="1472934" y="1957013"/>
                </a:lnTo>
                <a:lnTo>
                  <a:pt x="1521183" y="1952440"/>
                </a:lnTo>
                <a:lnTo>
                  <a:pt x="1569230" y="1946561"/>
                </a:lnTo>
                <a:lnTo>
                  <a:pt x="1617024" y="1939375"/>
                </a:lnTo>
                <a:lnTo>
                  <a:pt x="1664511" y="1930882"/>
                </a:lnTo>
                <a:lnTo>
                  <a:pt x="1711639" y="1921083"/>
                </a:lnTo>
                <a:lnTo>
                  <a:pt x="1758357" y="1909977"/>
                </a:lnTo>
                <a:lnTo>
                  <a:pt x="1804612" y="1897565"/>
                </a:lnTo>
                <a:lnTo>
                  <a:pt x="1850351" y="1883846"/>
                </a:lnTo>
                <a:lnTo>
                  <a:pt x="1895523" y="1868821"/>
                </a:lnTo>
                <a:lnTo>
                  <a:pt x="1940075" y="1852489"/>
                </a:lnTo>
                <a:lnTo>
                  <a:pt x="1983955" y="1834851"/>
                </a:lnTo>
                <a:lnTo>
                  <a:pt x="2027110" y="1815906"/>
                </a:lnTo>
                <a:lnTo>
                  <a:pt x="2069489" y="1795655"/>
                </a:lnTo>
                <a:lnTo>
                  <a:pt x="2111038" y="1774097"/>
                </a:lnTo>
                <a:lnTo>
                  <a:pt x="2151707" y="1751232"/>
                </a:lnTo>
                <a:lnTo>
                  <a:pt x="2191442" y="1727061"/>
                </a:lnTo>
                <a:lnTo>
                  <a:pt x="2230191" y="1701583"/>
                </a:lnTo>
                <a:lnTo>
                  <a:pt x="2267902" y="1674799"/>
                </a:lnTo>
                <a:lnTo>
                  <a:pt x="2313495" y="1639436"/>
                </a:lnTo>
                <a:lnTo>
                  <a:pt x="2356236" y="1602811"/>
                </a:lnTo>
                <a:lnTo>
                  <a:pt x="2396124" y="1565004"/>
                </a:lnTo>
                <a:lnTo>
                  <a:pt x="2433158" y="1526094"/>
                </a:lnTo>
                <a:lnTo>
                  <a:pt x="2467340" y="1486159"/>
                </a:lnTo>
                <a:lnTo>
                  <a:pt x="2498669" y="1445278"/>
                </a:lnTo>
                <a:lnTo>
                  <a:pt x="2527145" y="1403530"/>
                </a:lnTo>
                <a:lnTo>
                  <a:pt x="2552769" y="1360994"/>
                </a:lnTo>
                <a:lnTo>
                  <a:pt x="2575539" y="1317747"/>
                </a:lnTo>
                <a:lnTo>
                  <a:pt x="2595457" y="1273870"/>
                </a:lnTo>
                <a:lnTo>
                  <a:pt x="2612521" y="1229440"/>
                </a:lnTo>
                <a:lnTo>
                  <a:pt x="2626733" y="1184537"/>
                </a:lnTo>
                <a:lnTo>
                  <a:pt x="2638092" y="1139239"/>
                </a:lnTo>
                <a:lnTo>
                  <a:pt x="2646598" y="1093625"/>
                </a:lnTo>
                <a:lnTo>
                  <a:pt x="2652251" y="1047774"/>
                </a:lnTo>
                <a:lnTo>
                  <a:pt x="2655051" y="1001764"/>
                </a:lnTo>
                <a:lnTo>
                  <a:pt x="2654998" y="0"/>
                </a:lnTo>
                <a:close/>
              </a:path>
            </a:pathLst>
          </a:custGeom>
          <a:solidFill>
            <a:srgbClr val="EB58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4717489" y="2886455"/>
            <a:ext cx="2656205" cy="1963420"/>
          </a:xfrm>
          <a:custGeom>
            <a:avLst/>
            <a:gdLst/>
            <a:ahLst/>
            <a:cxnLst/>
            <a:rect l="l" t="t" r="r" b="b"/>
            <a:pathLst>
              <a:path w="2656204" h="1963420">
                <a:moveTo>
                  <a:pt x="51" y="0"/>
                </a:moveTo>
                <a:lnTo>
                  <a:pt x="0" y="1001764"/>
                </a:lnTo>
                <a:lnTo>
                  <a:pt x="2806" y="1047774"/>
                </a:lnTo>
                <a:lnTo>
                  <a:pt x="8475" y="1093625"/>
                </a:lnTo>
                <a:lnTo>
                  <a:pt x="17012" y="1139239"/>
                </a:lnTo>
                <a:lnTo>
                  <a:pt x="28423" y="1184537"/>
                </a:lnTo>
                <a:lnTo>
                  <a:pt x="42713" y="1229440"/>
                </a:lnTo>
                <a:lnTo>
                  <a:pt x="59885" y="1273870"/>
                </a:lnTo>
                <a:lnTo>
                  <a:pt x="79947" y="1317747"/>
                </a:lnTo>
                <a:lnTo>
                  <a:pt x="102903" y="1360994"/>
                </a:lnTo>
                <a:lnTo>
                  <a:pt x="128757" y="1403530"/>
                </a:lnTo>
                <a:lnTo>
                  <a:pt x="157515" y="1445278"/>
                </a:lnTo>
                <a:lnTo>
                  <a:pt x="189183" y="1486159"/>
                </a:lnTo>
                <a:lnTo>
                  <a:pt x="223765" y="1526094"/>
                </a:lnTo>
                <a:lnTo>
                  <a:pt x="261266" y="1565004"/>
                </a:lnTo>
                <a:lnTo>
                  <a:pt x="301692" y="1602811"/>
                </a:lnTo>
                <a:lnTo>
                  <a:pt x="345048" y="1639436"/>
                </a:lnTo>
                <a:lnTo>
                  <a:pt x="391338" y="1674799"/>
                </a:lnTo>
                <a:lnTo>
                  <a:pt x="428757" y="1701583"/>
                </a:lnTo>
                <a:lnTo>
                  <a:pt x="467229" y="1727061"/>
                </a:lnTo>
                <a:lnTo>
                  <a:pt x="506700" y="1751232"/>
                </a:lnTo>
                <a:lnTo>
                  <a:pt x="547119" y="1774097"/>
                </a:lnTo>
                <a:lnTo>
                  <a:pt x="588433" y="1795655"/>
                </a:lnTo>
                <a:lnTo>
                  <a:pt x="630591" y="1815906"/>
                </a:lnTo>
                <a:lnTo>
                  <a:pt x="673539" y="1834851"/>
                </a:lnTo>
                <a:lnTo>
                  <a:pt x="717227" y="1852489"/>
                </a:lnTo>
                <a:lnTo>
                  <a:pt x="761600" y="1868821"/>
                </a:lnTo>
                <a:lnTo>
                  <a:pt x="806608" y="1883846"/>
                </a:lnTo>
                <a:lnTo>
                  <a:pt x="852198" y="1897565"/>
                </a:lnTo>
                <a:lnTo>
                  <a:pt x="898317" y="1909977"/>
                </a:lnTo>
                <a:lnTo>
                  <a:pt x="944914" y="1921083"/>
                </a:lnTo>
                <a:lnTo>
                  <a:pt x="991935" y="1930882"/>
                </a:lnTo>
                <a:lnTo>
                  <a:pt x="1039330" y="1939375"/>
                </a:lnTo>
                <a:lnTo>
                  <a:pt x="1087045" y="1946561"/>
                </a:lnTo>
                <a:lnTo>
                  <a:pt x="1135028" y="1952440"/>
                </a:lnTo>
                <a:lnTo>
                  <a:pt x="1183227" y="1957013"/>
                </a:lnTo>
                <a:lnTo>
                  <a:pt x="1231590" y="1960279"/>
                </a:lnTo>
                <a:lnTo>
                  <a:pt x="1280065" y="1962239"/>
                </a:lnTo>
                <a:lnTo>
                  <a:pt x="1328598" y="1962892"/>
                </a:lnTo>
                <a:lnTo>
                  <a:pt x="1377139" y="1962239"/>
                </a:lnTo>
                <a:lnTo>
                  <a:pt x="1425634" y="1960279"/>
                </a:lnTo>
                <a:lnTo>
                  <a:pt x="1474032" y="1957013"/>
                </a:lnTo>
                <a:lnTo>
                  <a:pt x="1522279" y="1952440"/>
                </a:lnTo>
                <a:lnTo>
                  <a:pt x="1570325" y="1946561"/>
                </a:lnTo>
                <a:lnTo>
                  <a:pt x="1618116" y="1939375"/>
                </a:lnTo>
                <a:lnTo>
                  <a:pt x="1665600" y="1930882"/>
                </a:lnTo>
                <a:lnTo>
                  <a:pt x="1712725" y="1921083"/>
                </a:lnTo>
                <a:lnTo>
                  <a:pt x="1759439" y="1909977"/>
                </a:lnTo>
                <a:lnTo>
                  <a:pt x="1805690" y="1897565"/>
                </a:lnTo>
                <a:lnTo>
                  <a:pt x="1851425" y="1883846"/>
                </a:lnTo>
                <a:lnTo>
                  <a:pt x="1896592" y="1868821"/>
                </a:lnTo>
                <a:lnTo>
                  <a:pt x="1941138" y="1852489"/>
                </a:lnTo>
                <a:lnTo>
                  <a:pt x="1985012" y="1834851"/>
                </a:lnTo>
                <a:lnTo>
                  <a:pt x="2028161" y="1815906"/>
                </a:lnTo>
                <a:lnTo>
                  <a:pt x="2070533" y="1795655"/>
                </a:lnTo>
                <a:lnTo>
                  <a:pt x="2112075" y="1774097"/>
                </a:lnTo>
                <a:lnTo>
                  <a:pt x="2152736" y="1751232"/>
                </a:lnTo>
                <a:lnTo>
                  <a:pt x="2192463" y="1727061"/>
                </a:lnTo>
                <a:lnTo>
                  <a:pt x="2231204" y="1701583"/>
                </a:lnTo>
                <a:lnTo>
                  <a:pt x="2268906" y="1674799"/>
                </a:lnTo>
                <a:lnTo>
                  <a:pt x="2308591" y="1644227"/>
                </a:lnTo>
                <a:lnTo>
                  <a:pt x="2346130" y="1612711"/>
                </a:lnTo>
                <a:lnTo>
                  <a:pt x="2381524" y="1580302"/>
                </a:lnTo>
                <a:lnTo>
                  <a:pt x="2414773" y="1547054"/>
                </a:lnTo>
                <a:lnTo>
                  <a:pt x="2445877" y="1513019"/>
                </a:lnTo>
                <a:lnTo>
                  <a:pt x="2474836" y="1478247"/>
                </a:lnTo>
                <a:lnTo>
                  <a:pt x="2501650" y="1442793"/>
                </a:lnTo>
                <a:lnTo>
                  <a:pt x="2526319" y="1406707"/>
                </a:lnTo>
                <a:lnTo>
                  <a:pt x="2548842" y="1370041"/>
                </a:lnTo>
                <a:lnTo>
                  <a:pt x="2569221" y="1332848"/>
                </a:lnTo>
                <a:lnTo>
                  <a:pt x="2587454" y="1295180"/>
                </a:lnTo>
                <a:lnTo>
                  <a:pt x="2603543" y="1257090"/>
                </a:lnTo>
                <a:lnTo>
                  <a:pt x="2617486" y="1218628"/>
                </a:lnTo>
                <a:lnTo>
                  <a:pt x="2629284" y="1179847"/>
                </a:lnTo>
                <a:lnTo>
                  <a:pt x="2638937" y="1140800"/>
                </a:lnTo>
                <a:lnTo>
                  <a:pt x="2646445" y="1101538"/>
                </a:lnTo>
                <a:lnTo>
                  <a:pt x="2651807" y="1062114"/>
                </a:lnTo>
                <a:lnTo>
                  <a:pt x="2655025" y="1022579"/>
                </a:lnTo>
                <a:lnTo>
                  <a:pt x="2656098" y="982986"/>
                </a:lnTo>
                <a:lnTo>
                  <a:pt x="2655025" y="943386"/>
                </a:lnTo>
                <a:lnTo>
                  <a:pt x="2651807" y="903833"/>
                </a:lnTo>
                <a:lnTo>
                  <a:pt x="2646445" y="864377"/>
                </a:lnTo>
                <a:lnTo>
                  <a:pt x="2638937" y="825072"/>
                </a:lnTo>
                <a:lnTo>
                  <a:pt x="2629284" y="785969"/>
                </a:lnTo>
                <a:lnTo>
                  <a:pt x="2617486" y="747120"/>
                </a:lnTo>
                <a:lnTo>
                  <a:pt x="2603543" y="708577"/>
                </a:lnTo>
                <a:lnTo>
                  <a:pt x="2587454" y="670393"/>
                </a:lnTo>
                <a:lnTo>
                  <a:pt x="2569221" y="632619"/>
                </a:lnTo>
                <a:lnTo>
                  <a:pt x="2548842" y="595308"/>
                </a:lnTo>
                <a:lnTo>
                  <a:pt x="2526319" y="558512"/>
                </a:lnTo>
                <a:lnTo>
                  <a:pt x="2501650" y="522282"/>
                </a:lnTo>
                <a:lnTo>
                  <a:pt x="2474836" y="486672"/>
                </a:lnTo>
                <a:lnTo>
                  <a:pt x="2445877" y="451732"/>
                </a:lnTo>
                <a:lnTo>
                  <a:pt x="2414773" y="417516"/>
                </a:lnTo>
                <a:lnTo>
                  <a:pt x="2381524" y="384075"/>
                </a:lnTo>
                <a:lnTo>
                  <a:pt x="2346130" y="351461"/>
                </a:lnTo>
                <a:lnTo>
                  <a:pt x="2308591" y="319727"/>
                </a:lnTo>
                <a:lnTo>
                  <a:pt x="2268906" y="288925"/>
                </a:lnTo>
                <a:lnTo>
                  <a:pt x="2229687" y="261511"/>
                </a:lnTo>
                <a:lnTo>
                  <a:pt x="2189393" y="235479"/>
                </a:lnTo>
                <a:lnTo>
                  <a:pt x="2148081" y="210827"/>
                </a:lnTo>
                <a:lnTo>
                  <a:pt x="2105805" y="187555"/>
                </a:lnTo>
                <a:lnTo>
                  <a:pt x="2062625" y="165664"/>
                </a:lnTo>
                <a:lnTo>
                  <a:pt x="2018595" y="145152"/>
                </a:lnTo>
                <a:lnTo>
                  <a:pt x="1973772" y="126021"/>
                </a:lnTo>
                <a:lnTo>
                  <a:pt x="1928214" y="108270"/>
                </a:lnTo>
                <a:lnTo>
                  <a:pt x="1881976" y="91899"/>
                </a:lnTo>
                <a:lnTo>
                  <a:pt x="1835115" y="76907"/>
                </a:lnTo>
                <a:lnTo>
                  <a:pt x="1787687" y="63295"/>
                </a:lnTo>
                <a:lnTo>
                  <a:pt x="1739750" y="51063"/>
                </a:lnTo>
                <a:lnTo>
                  <a:pt x="1691359" y="40211"/>
                </a:lnTo>
                <a:lnTo>
                  <a:pt x="1642571" y="30738"/>
                </a:lnTo>
                <a:lnTo>
                  <a:pt x="1593442" y="22645"/>
                </a:lnTo>
                <a:lnTo>
                  <a:pt x="1544030" y="15931"/>
                </a:lnTo>
                <a:lnTo>
                  <a:pt x="1494390" y="10596"/>
                </a:lnTo>
                <a:lnTo>
                  <a:pt x="1444580" y="6640"/>
                </a:lnTo>
                <a:lnTo>
                  <a:pt x="1394655" y="4064"/>
                </a:lnTo>
                <a:lnTo>
                  <a:pt x="1344673" y="2866"/>
                </a:lnTo>
                <a:lnTo>
                  <a:pt x="1294689" y="3048"/>
                </a:lnTo>
                <a:lnTo>
                  <a:pt x="661975" y="3048"/>
                </a:lnTo>
                <a:lnTo>
                  <a:pt x="51" y="0"/>
                </a:lnTo>
                <a:close/>
              </a:path>
            </a:pathLst>
          </a:custGeom>
          <a:solidFill>
            <a:srgbClr val="796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666666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7B7B7"/>
                </a:solidFill>
                <a:latin typeface="Verdana"/>
                <a:cs typeface="Verdana"/>
              </a:defRPr>
            </a:lvl1pPr>
          </a:lstStyle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160" dirty="0"/>
              <a:t>‹#›</a:t>
            </a:fld>
            <a:endParaRPr spc="-16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666666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7B7B7"/>
                </a:solidFill>
                <a:latin typeface="Verdana"/>
                <a:cs typeface="Verdana"/>
              </a:defRPr>
            </a:lvl1pPr>
          </a:lstStyle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160" dirty="0"/>
              <a:t>‹#›</a:t>
            </a:fld>
            <a:endParaRPr spc="-16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472434" cy="5143497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427475" cy="514349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69280" y="0"/>
            <a:ext cx="3474719" cy="514349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16524" y="0"/>
            <a:ext cx="3427476" cy="514349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24583" y="835152"/>
            <a:ext cx="5905499" cy="379018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7B7B7"/>
                </a:solidFill>
                <a:latin typeface="Verdana"/>
                <a:cs typeface="Verdana"/>
              </a:defRPr>
            </a:lvl1pPr>
          </a:lstStyle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160" dirty="0"/>
              <a:t>‹#›</a:t>
            </a:fld>
            <a:endParaRPr spc="-16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44085" y="626186"/>
            <a:ext cx="922654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666666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88669" y="1911476"/>
            <a:ext cx="6766661" cy="2220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434343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38310" y="4841240"/>
            <a:ext cx="230504" cy="2114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7B7B7"/>
                </a:solidFill>
                <a:latin typeface="Verdana"/>
                <a:cs typeface="Verdana"/>
              </a:defRPr>
            </a:lvl1pPr>
          </a:lstStyle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160" dirty="0"/>
              <a:t>‹#›</a:t>
            </a:fld>
            <a:endParaRPr spc="-16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7.png"/><Relationship Id="rId7" Type="http://schemas.openxmlformats.org/officeDocument/2006/relationships/image" Target="../media/image3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7.png"/><Relationship Id="rId7" Type="http://schemas.openxmlformats.org/officeDocument/2006/relationships/image" Target="../media/image3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7.png"/><Relationship Id="rId7" Type="http://schemas.openxmlformats.org/officeDocument/2006/relationships/image" Target="../media/image4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27.png"/><Relationship Id="rId7" Type="http://schemas.openxmlformats.org/officeDocument/2006/relationships/image" Target="../media/image4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97452" y="133350"/>
            <a:ext cx="1149096" cy="11140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C0EE5E-AFD6-41FB-AAFB-86C7F5EA2A18}"/>
              </a:ext>
            </a:extLst>
          </p:cNvPr>
          <p:cNvSpPr txBox="1"/>
          <p:nvPr/>
        </p:nvSpPr>
        <p:spPr>
          <a:xfrm>
            <a:off x="1905000" y="1123950"/>
            <a:ext cx="5181600" cy="310854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«Этнокультурное воспитание младших школьников через программу внеурочной деятельности 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Хавалкит</a:t>
            </a:r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хуюкун</a:t>
            </a:r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эвенки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»» (Мастерская маленького эвенка) по технологии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86216" y="1775059"/>
            <a:ext cx="693420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200" i="1" dirty="0">
                <a:latin typeface="Tahoma"/>
                <a:cs typeface="Tahoma"/>
              </a:rPr>
              <a:t>Знаете ли вы, какие узоры используют мастерицы и их значения?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0" y="1"/>
            <a:ext cx="1752600" cy="1962150"/>
            <a:chOff x="0" y="0"/>
            <a:chExt cx="2882900" cy="343598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82646" cy="343585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837688" cy="3390900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7315200" y="0"/>
            <a:ext cx="1829308" cy="2343150"/>
            <a:chOff x="6678168" y="0"/>
            <a:chExt cx="2466340" cy="365125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78168" y="0"/>
              <a:ext cx="2465831" cy="365074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25412" y="0"/>
              <a:ext cx="2418588" cy="360578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893175" y="4841240"/>
            <a:ext cx="175895" cy="21145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z="1200" spc="20" dirty="0">
                <a:solidFill>
                  <a:srgbClr val="B7B7B7"/>
                </a:solidFill>
                <a:latin typeface="Verdana"/>
                <a:cs typeface="Verdana"/>
              </a:rPr>
              <a:t>10</a:t>
            </a:fld>
            <a:endParaRPr sz="12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82638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86216" y="1775059"/>
            <a:ext cx="693420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200" i="1" dirty="0">
                <a:latin typeface="Tahoma"/>
                <a:cs typeface="Tahoma"/>
              </a:rPr>
              <a:t>Знаете ли вы, эвенкийские блюда и как их готовить?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0" y="1"/>
            <a:ext cx="1752600" cy="1962150"/>
            <a:chOff x="0" y="0"/>
            <a:chExt cx="2882900" cy="343598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82646" cy="343585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837688" cy="3390900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7315200" y="0"/>
            <a:ext cx="1829308" cy="2343150"/>
            <a:chOff x="6678168" y="0"/>
            <a:chExt cx="2466340" cy="365125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78168" y="0"/>
              <a:ext cx="2465831" cy="365074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25412" y="0"/>
              <a:ext cx="2418588" cy="360578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893175" y="4841240"/>
            <a:ext cx="175895" cy="21145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z="1200" spc="20" dirty="0">
                <a:solidFill>
                  <a:srgbClr val="B7B7B7"/>
                </a:solidFill>
                <a:latin typeface="Verdana"/>
                <a:cs typeface="Verdana"/>
              </a:rPr>
              <a:t>11</a:t>
            </a:fld>
            <a:endParaRPr sz="12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52501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86216" y="1775059"/>
            <a:ext cx="693420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200" i="1" dirty="0">
                <a:latin typeface="Tahoma"/>
                <a:cs typeface="Tahoma"/>
              </a:rPr>
              <a:t>Знаете ли вы, из чего шили теплую одежду?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0" y="1"/>
            <a:ext cx="1752600" cy="1962150"/>
            <a:chOff x="0" y="0"/>
            <a:chExt cx="2882900" cy="343598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82646" cy="343585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837688" cy="3390900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7315200" y="0"/>
            <a:ext cx="1829308" cy="2343150"/>
            <a:chOff x="6678168" y="0"/>
            <a:chExt cx="2466340" cy="365125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78168" y="0"/>
              <a:ext cx="2465831" cy="365074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25412" y="0"/>
              <a:ext cx="2418588" cy="360578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893175" y="4841240"/>
            <a:ext cx="175895" cy="21145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z="1200" spc="20" dirty="0">
                <a:solidFill>
                  <a:srgbClr val="B7B7B7"/>
                </a:solidFill>
                <a:latin typeface="Verdana"/>
                <a:cs typeface="Verdana"/>
              </a:rPr>
              <a:t>12</a:t>
            </a:fld>
            <a:endParaRPr sz="12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5708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71600" y="1407848"/>
            <a:ext cx="5795010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ru-RU" sz="1800" b="1" i="1" spc="180" dirty="0">
                <a:solidFill>
                  <a:srgbClr val="FFFFFF"/>
                </a:solidFill>
                <a:latin typeface="Tahoma"/>
                <a:cs typeface="Tahoma"/>
              </a:rPr>
              <a:t>«Ум ребенка на кончиках пальцев. Чем больше мастерства в детской руке, тем ребенок умнее. Именно руки учат ребенка точности, аккуратности, ясности мышления. Движения рук возбуждают мозг, заставляя его развиваться.»</a:t>
            </a:r>
            <a:br>
              <a:rPr lang="ru-RU" sz="1800" b="1" i="1" spc="180" dirty="0">
                <a:solidFill>
                  <a:srgbClr val="FFFFFF"/>
                </a:solidFill>
                <a:latin typeface="Tahoma"/>
                <a:cs typeface="Tahoma"/>
              </a:rPr>
            </a:br>
            <a:r>
              <a:rPr lang="ru-RU" sz="1400" b="1" i="1" spc="180" dirty="0">
                <a:solidFill>
                  <a:srgbClr val="FFFFFF"/>
                </a:solidFill>
                <a:latin typeface="Tahoma"/>
                <a:cs typeface="Tahoma"/>
              </a:rPr>
              <a:t>Василий Александрович Сухомлинский</a:t>
            </a:r>
            <a:endParaRPr sz="1800" i="1" dirty="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2582545" cy="2886075"/>
            <a:chOff x="0" y="0"/>
            <a:chExt cx="2582545" cy="288607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582417" cy="288569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2537460" cy="2840736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6918959" y="2212848"/>
            <a:ext cx="2225040" cy="2931160"/>
            <a:chOff x="6918959" y="2212848"/>
            <a:chExt cx="2225040" cy="293116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18959" y="2212848"/>
              <a:ext cx="2225039" cy="293065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66203" y="2260092"/>
              <a:ext cx="2177796" cy="2883407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8893175" y="4841240"/>
            <a:ext cx="175895" cy="21145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z="1200" spc="20" dirty="0">
                <a:solidFill>
                  <a:srgbClr val="B7B7B7"/>
                </a:solidFill>
                <a:latin typeface="Verdana"/>
                <a:cs typeface="Verdana"/>
              </a:rPr>
              <a:t>13</a:t>
            </a:fld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6332" y="-35971"/>
            <a:ext cx="9144000" cy="51435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886763" y="1034444"/>
            <a:ext cx="5337810" cy="2981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5100"/>
              </a:lnSpc>
              <a:spcBef>
                <a:spcPts val="95"/>
              </a:spcBef>
            </a:pPr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Проект внеурочной деятельности по технологии </a:t>
            </a:r>
          </a:p>
          <a:p>
            <a:pPr marL="12065" marR="5080" algn="ctr">
              <a:lnSpc>
                <a:spcPct val="115100"/>
              </a:lnSpc>
              <a:spcBef>
                <a:spcPts val="95"/>
              </a:spcBef>
            </a:pPr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«</a:t>
            </a:r>
            <a:r>
              <a:rPr lang="ru-RU" sz="2800" b="1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Хавалкит</a:t>
            </a:r>
            <a:r>
              <a:rPr lang="ru-RU" sz="28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ru-RU" sz="2800" b="1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хуюкун</a:t>
            </a:r>
            <a:r>
              <a:rPr lang="ru-RU" sz="28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 эвенки</a:t>
            </a:r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» </a:t>
            </a:r>
          </a:p>
          <a:p>
            <a:pPr marL="12065" marR="5080" algn="ctr">
              <a:lnSpc>
                <a:spcPct val="115100"/>
              </a:lnSpc>
              <a:spcBef>
                <a:spcPts val="95"/>
              </a:spcBef>
            </a:pPr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(Мастерская маленького эвенка) </a:t>
            </a:r>
          </a:p>
          <a:p>
            <a:pPr marL="12065" marR="5080" algn="ctr">
              <a:lnSpc>
                <a:spcPct val="115100"/>
              </a:lnSpc>
              <a:spcBef>
                <a:spcPts val="95"/>
              </a:spcBef>
            </a:pPr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по технологии</a:t>
            </a:r>
            <a:endParaRPr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2525269"/>
            <a:ext cx="2718435" cy="2618740"/>
            <a:chOff x="0" y="2525269"/>
            <a:chExt cx="2718435" cy="261874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525269"/>
              <a:ext cx="2718054" cy="26182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572512"/>
              <a:ext cx="2673096" cy="2570986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6878955" y="-116928"/>
            <a:ext cx="2265045" cy="3172460"/>
            <a:chOff x="6879335" y="0"/>
            <a:chExt cx="2265045" cy="317246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79335" y="0"/>
              <a:ext cx="2264662" cy="31722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26579" y="0"/>
              <a:ext cx="2217420" cy="312724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893175" y="4841240"/>
            <a:ext cx="175895" cy="21145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z="1200" spc="20" dirty="0">
                <a:solidFill>
                  <a:srgbClr val="B7B7B7"/>
                </a:solidFill>
                <a:latin typeface="Verdana"/>
                <a:cs typeface="Verdana"/>
              </a:rPr>
              <a:t>14</a:t>
            </a:fld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903095" y="1360662"/>
            <a:ext cx="5337810" cy="22819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5100"/>
              </a:lnSpc>
              <a:spcBef>
                <a:spcPts val="95"/>
              </a:spcBef>
            </a:pPr>
            <a:r>
              <a:rPr lang="ru-RU" sz="4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Этапы программы внеурочной деятельности</a:t>
            </a:r>
            <a:endParaRPr sz="4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2525269"/>
            <a:ext cx="2718435" cy="2618740"/>
            <a:chOff x="0" y="2525269"/>
            <a:chExt cx="2718435" cy="261874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525269"/>
              <a:ext cx="2718054" cy="26182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572512"/>
              <a:ext cx="2673096" cy="2570986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6879335" y="0"/>
            <a:ext cx="2265045" cy="3172460"/>
            <a:chOff x="6879335" y="0"/>
            <a:chExt cx="2265045" cy="317246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79335" y="0"/>
              <a:ext cx="2264662" cy="31722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26579" y="0"/>
              <a:ext cx="2217420" cy="312724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893175" y="4841240"/>
            <a:ext cx="175895" cy="21145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z="1200" spc="20" dirty="0">
                <a:solidFill>
                  <a:srgbClr val="B7B7B7"/>
                </a:solidFill>
                <a:latin typeface="Verdana"/>
                <a:cs typeface="Verdana"/>
              </a:rPr>
              <a:t>15</a:t>
            </a:fld>
            <a:endParaRPr sz="12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81259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" y="0"/>
            <a:ext cx="9144000" cy="51435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865101" y="781034"/>
            <a:ext cx="5337810" cy="11598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6415" marR="5080" indent="-514350" algn="ctr">
              <a:lnSpc>
                <a:spcPct val="115100"/>
              </a:lnSpc>
              <a:spcBef>
                <a:spcPts val="95"/>
              </a:spcBef>
              <a:buAutoNum type="romanUcPeriod"/>
            </a:pPr>
            <a:r>
              <a:rPr lang="ru-RU" sz="4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Экскурсия</a:t>
            </a:r>
            <a:r>
              <a:rPr lang="ru-RU" sz="2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 </a:t>
            </a:r>
          </a:p>
          <a:p>
            <a:pPr marL="12065" marR="5080" algn="ctr">
              <a:lnSpc>
                <a:spcPct val="115100"/>
              </a:lnSpc>
              <a:spcBef>
                <a:spcPts val="95"/>
              </a:spcBef>
            </a:pPr>
            <a:endParaRPr sz="2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 rot="5400000">
            <a:off x="-49852" y="60922"/>
            <a:ext cx="2718435" cy="2618740"/>
            <a:chOff x="0" y="2525269"/>
            <a:chExt cx="2718435" cy="261874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525269"/>
              <a:ext cx="2718054" cy="26182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572512"/>
              <a:ext cx="2673096" cy="2570986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6879335" y="0"/>
            <a:ext cx="2265045" cy="3172460"/>
            <a:chOff x="6879335" y="0"/>
            <a:chExt cx="2265045" cy="317246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79335" y="0"/>
              <a:ext cx="2264662" cy="31722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26579" y="0"/>
              <a:ext cx="2217420" cy="312724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893175" y="4841240"/>
            <a:ext cx="175895" cy="21145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z="1200" spc="20" dirty="0">
                <a:solidFill>
                  <a:srgbClr val="B7B7B7"/>
                </a:solidFill>
                <a:latin typeface="Verdana"/>
                <a:cs typeface="Verdana"/>
              </a:rPr>
              <a:t>16</a:t>
            </a:fld>
            <a:endParaRPr sz="1200">
              <a:latin typeface="Verdana"/>
              <a:cs typeface="Verdan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F4B21C-E2EE-4EF9-874F-C7E0CA50AB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1" y="2280646"/>
            <a:ext cx="3283673" cy="2424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D4CE00A-C3DD-4C62-8B18-53A406ADD1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1817" y="2283370"/>
            <a:ext cx="3229305" cy="2421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E1DD48C-EFB2-4189-85CD-0A13F6A1CD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6560" y="1953129"/>
            <a:ext cx="3250872" cy="2438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4730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" y="0"/>
            <a:ext cx="9144000" cy="51435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638297" y="915598"/>
            <a:ext cx="5867400" cy="16553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5100"/>
              </a:lnSpc>
              <a:spcBef>
                <a:spcPts val="95"/>
              </a:spcBef>
            </a:pPr>
            <a:r>
              <a:rPr lang="en-U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II</a:t>
            </a:r>
            <a:r>
              <a:rPr lang="ru-RU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. Айыл5а </a:t>
            </a:r>
            <a:r>
              <a:rPr lang="ru-RU" sz="3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материалынан</a:t>
            </a:r>
            <a:r>
              <a:rPr lang="ru-RU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ru-RU" sz="3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улэ</a:t>
            </a:r>
            <a:r>
              <a:rPr lang="ru-RU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 </a:t>
            </a:r>
          </a:p>
          <a:p>
            <a:pPr marL="12065" marR="5080" algn="ctr">
              <a:lnSpc>
                <a:spcPct val="115100"/>
              </a:lnSpc>
              <a:spcBef>
                <a:spcPts val="95"/>
              </a:spcBef>
            </a:pPr>
            <a:endParaRPr sz="2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 rot="5400000">
            <a:off x="151404" y="-143052"/>
            <a:ext cx="1603906" cy="1903287"/>
            <a:chOff x="0" y="2525269"/>
            <a:chExt cx="2718435" cy="261874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525269"/>
              <a:ext cx="2718054" cy="26182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572512"/>
              <a:ext cx="2673096" cy="2570986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7391400" y="0"/>
            <a:ext cx="1752980" cy="1704159"/>
            <a:chOff x="6879335" y="0"/>
            <a:chExt cx="2265045" cy="317246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79335" y="0"/>
              <a:ext cx="2264662" cy="31722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26579" y="0"/>
              <a:ext cx="2217420" cy="312724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893175" y="4841240"/>
            <a:ext cx="175895" cy="21145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z="1200" spc="20" dirty="0">
                <a:solidFill>
                  <a:srgbClr val="B7B7B7"/>
                </a:solidFill>
                <a:latin typeface="Verdana"/>
                <a:cs typeface="Verdana"/>
              </a:rPr>
              <a:t>17</a:t>
            </a:fld>
            <a:endParaRPr sz="1200">
              <a:latin typeface="Verdana"/>
              <a:cs typeface="Verdan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A87572-2E23-46EC-B3EA-57433E55EB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14"/>
          <a:stretch/>
        </p:blipFill>
        <p:spPr>
          <a:xfrm>
            <a:off x="71194" y="2130368"/>
            <a:ext cx="3384117" cy="1965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F320ABE-1514-4916-A938-36816F0282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4510" y="2566877"/>
            <a:ext cx="2840935" cy="2130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155D879-BA3A-421E-8D23-993950C581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088" y="2215261"/>
            <a:ext cx="2916112" cy="2194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4779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" y="-2"/>
            <a:ext cx="9144000" cy="51435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638297" y="915598"/>
            <a:ext cx="5867400" cy="16553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5100"/>
              </a:lnSpc>
              <a:spcBef>
                <a:spcPts val="95"/>
              </a:spcBef>
            </a:pPr>
            <a:r>
              <a:rPr lang="en-U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III</a:t>
            </a:r>
            <a:r>
              <a:rPr lang="ru-RU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. </a:t>
            </a:r>
            <a:r>
              <a:rPr lang="ru-RU" sz="3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Эллээн</a:t>
            </a:r>
            <a:r>
              <a:rPr lang="ru-RU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ru-RU" sz="3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он,оруу</a:t>
            </a:r>
            <a:r>
              <a:rPr lang="ru-RU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 (Лепка)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/>
              <a:cs typeface="Arial"/>
            </a:endParaRPr>
          </a:p>
          <a:p>
            <a:pPr marL="12065" marR="5080" algn="ctr">
              <a:lnSpc>
                <a:spcPct val="115100"/>
              </a:lnSpc>
              <a:spcBef>
                <a:spcPts val="95"/>
              </a:spcBef>
            </a:pPr>
            <a:endParaRPr sz="2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2525269"/>
            <a:ext cx="2718435" cy="2618740"/>
            <a:chOff x="0" y="2525269"/>
            <a:chExt cx="2718435" cy="261874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525269"/>
              <a:ext cx="2718054" cy="26182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572512"/>
              <a:ext cx="2673096" cy="2570986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 rot="5400000">
            <a:off x="6447723" y="2424746"/>
            <a:ext cx="2265045" cy="3172460"/>
            <a:chOff x="6879335" y="0"/>
            <a:chExt cx="2265045" cy="317246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79335" y="0"/>
              <a:ext cx="2264662" cy="31722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26579" y="0"/>
              <a:ext cx="2217420" cy="312724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893175" y="4841240"/>
            <a:ext cx="175895" cy="21145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z="1200" spc="20" dirty="0">
                <a:solidFill>
                  <a:srgbClr val="B7B7B7"/>
                </a:solidFill>
                <a:latin typeface="Verdana"/>
                <a:cs typeface="Verdana"/>
              </a:rPr>
              <a:t>18</a:t>
            </a:fld>
            <a:endParaRPr sz="1200">
              <a:latin typeface="Verdana"/>
              <a:cs typeface="Verdan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2289C9-EB43-4CE7-B1A5-5F9F3F0032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4151" y="476917"/>
            <a:ext cx="3028948" cy="2271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B3422B2-C0FB-453D-8B48-CB514133A0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7384" y="2413131"/>
            <a:ext cx="3065947" cy="2299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7E68CCF-A36E-47A5-92BE-19BF5286BA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7624" y="574470"/>
            <a:ext cx="3172205" cy="2219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4389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" y="-2"/>
            <a:ext cx="9144000" cy="51435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638297" y="915598"/>
            <a:ext cx="5867400" cy="16553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5100"/>
              </a:lnSpc>
              <a:spcBef>
                <a:spcPts val="95"/>
              </a:spcBef>
            </a:pPr>
            <a:r>
              <a:rPr lang="en-U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IV</a:t>
            </a:r>
            <a:r>
              <a:rPr lang="ru-RU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. Кумаа5ынан </a:t>
            </a:r>
            <a:r>
              <a:rPr lang="ru-RU" sz="3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улэ</a:t>
            </a:r>
            <a:r>
              <a:rPr lang="ru-RU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 (</a:t>
            </a:r>
            <a:r>
              <a:rPr lang="ru-RU" sz="3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тириинэн</a:t>
            </a:r>
            <a:r>
              <a:rPr lang="ru-RU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 </a:t>
            </a:r>
            <a:r>
              <a:rPr lang="ru-RU" sz="3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улэ</a:t>
            </a:r>
            <a:r>
              <a:rPr lang="ru-RU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)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/>
              <a:cs typeface="Arial"/>
            </a:endParaRPr>
          </a:p>
          <a:p>
            <a:pPr marL="12065" marR="5080" algn="ctr">
              <a:lnSpc>
                <a:spcPct val="115100"/>
              </a:lnSpc>
              <a:spcBef>
                <a:spcPts val="95"/>
              </a:spcBef>
            </a:pPr>
            <a:endParaRPr sz="2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 rot="5400000">
            <a:off x="208946" y="-191102"/>
            <a:ext cx="1657353" cy="2039555"/>
            <a:chOff x="0" y="2525269"/>
            <a:chExt cx="2718435" cy="261874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525269"/>
              <a:ext cx="2718054" cy="26182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572512"/>
              <a:ext cx="2673096" cy="2570986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7505697" y="0"/>
            <a:ext cx="1638683" cy="2038350"/>
            <a:chOff x="6879335" y="0"/>
            <a:chExt cx="2265045" cy="317246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79335" y="0"/>
              <a:ext cx="2264662" cy="31722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26579" y="0"/>
              <a:ext cx="2217420" cy="312724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893175" y="4841240"/>
            <a:ext cx="175895" cy="21145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z="1200" spc="20" dirty="0">
                <a:solidFill>
                  <a:srgbClr val="B7B7B7"/>
                </a:solidFill>
                <a:latin typeface="Verdana"/>
                <a:cs typeface="Verdana"/>
              </a:rPr>
              <a:t>19</a:t>
            </a:fld>
            <a:endParaRPr sz="1200">
              <a:latin typeface="Verdana"/>
              <a:cs typeface="Verdan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89630F-C203-4CDB-8D9C-CB9E05F1CC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/>
          <a:stretch/>
        </p:blipFill>
        <p:spPr>
          <a:xfrm>
            <a:off x="2468214" y="2505280"/>
            <a:ext cx="4207565" cy="241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A5183A5-BFBB-4F36-B3C2-EA1DC63CC9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1" y="2315428"/>
            <a:ext cx="2250589" cy="1687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5AEADF4-7CDA-46B1-A45D-61EFEDE9FF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1" y="2407185"/>
            <a:ext cx="2315370" cy="1736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67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050"/>
            <a:ext cx="9144000" cy="51435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96316" y="1116603"/>
            <a:ext cx="421771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4000" b="1" spc="170" dirty="0">
                <a:solidFill>
                  <a:srgbClr val="FFFFFF"/>
                </a:solidFill>
                <a:latin typeface="Tahoma"/>
                <a:cs typeface="Tahoma"/>
              </a:rPr>
              <a:t>Актуальность</a:t>
            </a:r>
            <a:r>
              <a:rPr lang="ru-RU" sz="3600" b="1" spc="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sz="36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0712" y="2192826"/>
            <a:ext cx="7902575" cy="2283959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530"/>
              </a:spcBef>
            </a:pPr>
            <a:r>
              <a:rPr lang="ru-RU" sz="2400" b="1" dirty="0">
                <a:solidFill>
                  <a:srgbClr val="FFFFFF"/>
                </a:solidFill>
                <a:latin typeface="Arial"/>
                <a:cs typeface="Arial"/>
              </a:rPr>
              <a:t>Для меня стала актуальна проблема найти формы и средства, приемы приобщения детей школьного возраста к истокам национальных культур, которые были бы целесообразны и соответствовали характеру деятельности младших школьников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421376" y="0"/>
            <a:ext cx="2699003" cy="3534918"/>
            <a:chOff x="6444996" y="0"/>
            <a:chExt cx="2699003" cy="3649218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44996" y="0"/>
              <a:ext cx="2699003" cy="364921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71305" y="19716"/>
              <a:ext cx="2651760" cy="3604260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0" y="0"/>
            <a:ext cx="2756535" cy="3535045"/>
            <a:chOff x="0" y="0"/>
            <a:chExt cx="2756535" cy="353504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2756154" cy="35349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2711196" cy="348996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8893175" y="4841240"/>
            <a:ext cx="175895" cy="21145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z="1200" spc="20" dirty="0">
                <a:solidFill>
                  <a:srgbClr val="B7B7B7"/>
                </a:solidFill>
                <a:latin typeface="Verdana"/>
                <a:cs typeface="Verdana"/>
              </a:rPr>
              <a:t>2</a:t>
            </a:fld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" y="-2"/>
            <a:ext cx="9144000" cy="51435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638297" y="915598"/>
            <a:ext cx="5867400" cy="10182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5100"/>
              </a:lnSpc>
              <a:spcBef>
                <a:spcPts val="95"/>
              </a:spcBef>
            </a:pPr>
            <a:r>
              <a:rPr lang="en-U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V</a:t>
            </a:r>
            <a:r>
              <a:rPr lang="ru-RU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. Ас </a:t>
            </a:r>
            <a:r>
              <a:rPr lang="ru-RU" sz="3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астааьына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/>
              <a:cs typeface="Arial"/>
            </a:endParaRPr>
          </a:p>
          <a:p>
            <a:pPr marL="12065" marR="5080" algn="ctr">
              <a:lnSpc>
                <a:spcPct val="115100"/>
              </a:lnSpc>
              <a:spcBef>
                <a:spcPts val="95"/>
              </a:spcBef>
            </a:pPr>
            <a:endParaRPr sz="2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 rot="5400000">
            <a:off x="56301" y="-38948"/>
            <a:ext cx="1733554" cy="1811444"/>
            <a:chOff x="0" y="2525269"/>
            <a:chExt cx="2718435" cy="261874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525269"/>
              <a:ext cx="2718054" cy="26182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572512"/>
              <a:ext cx="2673096" cy="2570986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7505697" y="0"/>
            <a:ext cx="1638683" cy="2190750"/>
            <a:chOff x="6879335" y="0"/>
            <a:chExt cx="2265045" cy="317246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79335" y="0"/>
              <a:ext cx="2264662" cy="31722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26579" y="0"/>
              <a:ext cx="2217420" cy="312724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893175" y="4841240"/>
            <a:ext cx="175895" cy="21145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z="1200" spc="20" dirty="0">
                <a:solidFill>
                  <a:srgbClr val="B7B7B7"/>
                </a:solidFill>
                <a:latin typeface="Verdana"/>
                <a:cs typeface="Verdana"/>
              </a:rPr>
              <a:t>20</a:t>
            </a:fld>
            <a:endParaRPr sz="1200">
              <a:latin typeface="Verdana"/>
              <a:cs typeface="Verdan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57CDEB-BBB4-4FCB-9C32-637C6793E5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1931" y="1914717"/>
            <a:ext cx="3248495" cy="2436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E666E06-15AD-4167-B6BA-CB53886FF4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558" y="1703309"/>
            <a:ext cx="3724916" cy="2773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1F22D38-311F-47EE-981A-C0B28A785C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361" y="1986486"/>
            <a:ext cx="3057110" cy="2292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486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" y="-2"/>
            <a:ext cx="9144000" cy="514350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 rot="5400000">
            <a:off x="-49848" y="49846"/>
            <a:ext cx="2718435" cy="2618740"/>
            <a:chOff x="0" y="2525269"/>
            <a:chExt cx="2718435" cy="261874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525269"/>
              <a:ext cx="2718054" cy="26182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572512"/>
              <a:ext cx="2673096" cy="2570986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6879335" y="0"/>
            <a:ext cx="2265045" cy="3172460"/>
            <a:chOff x="6879335" y="0"/>
            <a:chExt cx="2265045" cy="317246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79335" y="0"/>
              <a:ext cx="2264662" cy="31722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26579" y="0"/>
              <a:ext cx="2217420" cy="312724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893175" y="4841240"/>
            <a:ext cx="175895" cy="21145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z="1200" spc="20" dirty="0">
                <a:solidFill>
                  <a:srgbClr val="B7B7B7"/>
                </a:solidFill>
                <a:latin typeface="Verdana"/>
                <a:cs typeface="Verdana"/>
              </a:rPr>
              <a:t>21</a:t>
            </a:fld>
            <a:endParaRPr sz="1200">
              <a:latin typeface="Verdana"/>
              <a:cs typeface="Verdana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9D1CE105-DAB4-42C0-A5A0-619ECDD8399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29621" y="1563624"/>
            <a:ext cx="7391400" cy="33361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35" algn="just">
              <a:lnSpc>
                <a:spcPct val="100000"/>
              </a:lnSpc>
              <a:spcBef>
                <a:spcPts val="95"/>
              </a:spcBef>
            </a:pPr>
            <a:r>
              <a:rPr lang="ru-RU" sz="2400" i="1" spc="165" dirty="0">
                <a:solidFill>
                  <a:srgbClr val="FF0000"/>
                </a:solidFill>
              </a:rPr>
              <a:t>Вывод:</a:t>
            </a:r>
            <a:br>
              <a:rPr lang="ru-RU" sz="2400" spc="165" dirty="0"/>
            </a:br>
            <a:r>
              <a:rPr lang="ru-RU" sz="2400" spc="165" dirty="0"/>
              <a:t>эта программа вызывает интерес у детей, дает ученику на доступном лично для него языке важность и ценность традиции своего народа, открывает новые стороны жизни родного края в предыдущие столетия, что и как и из чего делали наши предки предметы используемые в быту.</a:t>
            </a:r>
            <a:endParaRPr sz="2400" spc="85" dirty="0"/>
          </a:p>
        </p:txBody>
      </p:sp>
    </p:spTree>
    <p:extLst>
      <p:ext uri="{BB962C8B-B14F-4D97-AF65-F5344CB8AC3E}">
        <p14:creationId xmlns:p14="http://schemas.microsoft.com/office/powerpoint/2010/main" val="3239620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95"/>
              </a:spcBef>
            </a:pPr>
            <a:r>
              <a:rPr spc="165" dirty="0"/>
              <a:t>Хэгдымэ</a:t>
            </a:r>
            <a:r>
              <a:rPr spc="-70" dirty="0"/>
              <a:t> </a:t>
            </a:r>
            <a:r>
              <a:rPr spc="85" dirty="0"/>
              <a:t>пасиба!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964623" y="3173172"/>
            <a:ext cx="321475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800" b="1" spc="85" dirty="0">
                <a:solidFill>
                  <a:srgbClr val="434343"/>
                </a:solidFill>
                <a:latin typeface="Tahoma"/>
                <a:cs typeface="Tahoma"/>
              </a:rPr>
              <a:t>Аят</a:t>
            </a:r>
            <a:r>
              <a:rPr sz="2800" b="1" spc="-105" dirty="0">
                <a:solidFill>
                  <a:srgbClr val="434343"/>
                </a:solidFill>
                <a:latin typeface="Tahoma"/>
                <a:cs typeface="Tahoma"/>
              </a:rPr>
              <a:t> </a:t>
            </a:r>
            <a:r>
              <a:rPr sz="2800" b="1" spc="60" dirty="0">
                <a:solidFill>
                  <a:srgbClr val="434343"/>
                </a:solidFill>
                <a:latin typeface="Tahoma"/>
                <a:cs typeface="Tahoma"/>
              </a:rPr>
              <a:t>бидекэлу!</a:t>
            </a:r>
            <a:endParaRPr sz="2800" dirty="0"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2535555" cy="3072130"/>
            <a:chOff x="0" y="0"/>
            <a:chExt cx="2535555" cy="307213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535173" cy="307162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490216" cy="302666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6780276" y="2525269"/>
            <a:ext cx="2364105" cy="2618740"/>
            <a:chOff x="6780276" y="2525269"/>
            <a:chExt cx="2364105" cy="261874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80276" y="2525269"/>
              <a:ext cx="2363723" cy="26182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27520" y="2572512"/>
              <a:ext cx="2316479" cy="2570986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160" dirty="0"/>
              <a:t>22</a:t>
            </a:fld>
            <a:endParaRPr spc="-16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904488" y="-2"/>
            <a:ext cx="4812029" cy="5143500"/>
            <a:chOff x="3904488" y="-2"/>
            <a:chExt cx="4812029" cy="51435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4488" y="0"/>
              <a:ext cx="4812029" cy="514349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1732" y="-2"/>
              <a:ext cx="4718050" cy="514350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33400" y="1642006"/>
            <a:ext cx="2309495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4000" b="1" spc="150" dirty="0">
                <a:solidFill>
                  <a:srgbClr val="FFFFFF"/>
                </a:solidFill>
                <a:latin typeface="Tahoma"/>
                <a:cs typeface="Tahoma"/>
              </a:rPr>
              <a:t>Цель мастер- класса</a:t>
            </a:r>
            <a:endParaRPr sz="4000" dirty="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893175" y="4841240"/>
            <a:ext cx="175895" cy="21145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z="1200" spc="20" dirty="0">
                <a:solidFill>
                  <a:srgbClr val="B7B7B7"/>
                </a:solidFill>
                <a:latin typeface="Verdana"/>
                <a:cs typeface="Verdana"/>
              </a:rPr>
              <a:t>3</a:t>
            </a:fld>
            <a:endParaRPr sz="1200">
              <a:latin typeface="Verdana"/>
              <a:cs typeface="Verdana"/>
            </a:endParaRP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03F44F61-C1C8-473A-9A7F-C9E2967B7B99}"/>
              </a:ext>
            </a:extLst>
          </p:cNvPr>
          <p:cNvSpPr txBox="1">
            <a:spLocks/>
          </p:cNvSpPr>
          <p:nvPr/>
        </p:nvSpPr>
        <p:spPr>
          <a:xfrm>
            <a:off x="3810001" y="666750"/>
            <a:ext cx="5083174" cy="39523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900" b="0" i="0">
                <a:solidFill>
                  <a:srgbClr val="666666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ru-RU" sz="3200" b="1" kern="0" spc="150" dirty="0">
                <a:solidFill>
                  <a:schemeClr val="accent1">
                    <a:lumMod val="50000"/>
                  </a:schemeClr>
                </a:solidFill>
                <a:latin typeface="Tahoma"/>
                <a:cs typeface="Tahoma"/>
              </a:rPr>
              <a:t>Познакомить педагогов с приемами реализации этнокультурного содержания образования у младших школьников</a:t>
            </a:r>
            <a:endParaRPr lang="ru-RU" sz="3200" kern="0" dirty="0">
              <a:solidFill>
                <a:schemeClr val="accent1">
                  <a:lumMod val="50000"/>
                </a:schemeClr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66800" y="1825813"/>
            <a:ext cx="6934200" cy="20569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6000" b="1" spc="240" dirty="0">
                <a:solidFill>
                  <a:srgbClr val="FFFFFF"/>
                </a:solidFill>
                <a:latin typeface="Tahoma"/>
                <a:cs typeface="Tahoma"/>
              </a:rPr>
              <a:t>Сосуд знаний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600" b="1" spc="240" dirty="0">
                <a:solidFill>
                  <a:srgbClr val="FFFFFF"/>
                </a:solidFill>
                <a:latin typeface="Tahoma"/>
                <a:cs typeface="Tahoma"/>
              </a:rPr>
              <a:t>(практическая работа учителей)</a:t>
            </a:r>
            <a:endParaRPr sz="3600" dirty="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2882900" cy="3435985"/>
            <a:chOff x="0" y="0"/>
            <a:chExt cx="2882900" cy="343598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82646" cy="343585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837688" cy="3390900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6678168" y="0"/>
            <a:ext cx="2466340" cy="3651250"/>
            <a:chOff x="6678168" y="0"/>
            <a:chExt cx="2466340" cy="365125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78168" y="0"/>
              <a:ext cx="2465831" cy="365074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25412" y="0"/>
              <a:ext cx="2418588" cy="360578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893175" y="4841240"/>
            <a:ext cx="175895" cy="21145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z="1200" spc="20" dirty="0">
                <a:solidFill>
                  <a:srgbClr val="B7B7B7"/>
                </a:solidFill>
                <a:latin typeface="Verdana"/>
                <a:cs typeface="Verdana"/>
              </a:rPr>
              <a:t>4</a:t>
            </a:fld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04900" y="1001991"/>
            <a:ext cx="6934200" cy="29803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200" dirty="0">
                <a:latin typeface="Tahoma"/>
                <a:cs typeface="Tahoma"/>
              </a:rPr>
              <a:t>Ни один сосуд не вмещает больше своего объема, кроме сосуда знаний- он постоянно расширяется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200" dirty="0">
                <a:latin typeface="Tahoma"/>
                <a:cs typeface="Tahoma"/>
              </a:rPr>
              <a:t>Я сравнила знания с безграничным сосудом, который можно насыщать и насыщать знаниями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0" y="1"/>
            <a:ext cx="1752600" cy="1962150"/>
            <a:chOff x="0" y="0"/>
            <a:chExt cx="2882900" cy="343598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82646" cy="343585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837688" cy="3390900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7315200" y="0"/>
            <a:ext cx="1829308" cy="2343150"/>
            <a:chOff x="6678168" y="0"/>
            <a:chExt cx="2466340" cy="365125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78168" y="0"/>
              <a:ext cx="2465831" cy="365074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25412" y="0"/>
              <a:ext cx="2418588" cy="360578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893175" y="4841240"/>
            <a:ext cx="175895" cy="21145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z="1200" spc="20" dirty="0">
                <a:solidFill>
                  <a:srgbClr val="B7B7B7"/>
                </a:solidFill>
                <a:latin typeface="Verdana"/>
                <a:cs typeface="Verdana"/>
              </a:rPr>
              <a:t>5</a:t>
            </a:fld>
            <a:endParaRPr sz="12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46338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86216" y="1775059"/>
            <a:ext cx="693420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200" i="1" dirty="0">
                <a:latin typeface="Tahoma"/>
                <a:cs typeface="Tahoma"/>
              </a:rPr>
              <a:t>Владеете ли вы обиходными словами эвенкийского языка?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0" y="1"/>
            <a:ext cx="1752600" cy="1962150"/>
            <a:chOff x="0" y="0"/>
            <a:chExt cx="2882900" cy="343598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82646" cy="343585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837688" cy="3390900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7315200" y="0"/>
            <a:ext cx="1829308" cy="2343150"/>
            <a:chOff x="6678168" y="0"/>
            <a:chExt cx="2466340" cy="365125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78168" y="0"/>
              <a:ext cx="2465831" cy="365074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25412" y="0"/>
              <a:ext cx="2418588" cy="360578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893175" y="4841240"/>
            <a:ext cx="175895" cy="21145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z="1200" spc="20" dirty="0">
                <a:solidFill>
                  <a:srgbClr val="B7B7B7"/>
                </a:solidFill>
                <a:latin typeface="Verdana"/>
                <a:cs typeface="Verdana"/>
              </a:rPr>
              <a:t>6</a:t>
            </a:fld>
            <a:endParaRPr sz="12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72479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86216" y="1775059"/>
            <a:ext cx="693420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200" i="1" dirty="0">
                <a:latin typeface="Tahoma"/>
                <a:cs typeface="Tahoma"/>
              </a:rPr>
              <a:t>Используете ли вы в своей разговорной речи эвенкийские слова?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0" y="1"/>
            <a:ext cx="1752600" cy="1962150"/>
            <a:chOff x="0" y="0"/>
            <a:chExt cx="2882900" cy="343598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82646" cy="343585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837688" cy="3390900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7315200" y="0"/>
            <a:ext cx="1829308" cy="2343150"/>
            <a:chOff x="6678168" y="0"/>
            <a:chExt cx="2466340" cy="365125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78168" y="0"/>
              <a:ext cx="2465831" cy="365074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25412" y="0"/>
              <a:ext cx="2418588" cy="360578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893175" y="4841240"/>
            <a:ext cx="175895" cy="21145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z="1200" spc="20" dirty="0">
                <a:solidFill>
                  <a:srgbClr val="B7B7B7"/>
                </a:solidFill>
                <a:latin typeface="Verdana"/>
                <a:cs typeface="Verdana"/>
              </a:rPr>
              <a:t>7</a:t>
            </a:fld>
            <a:endParaRPr sz="12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39828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86216" y="1775059"/>
            <a:ext cx="693420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200" i="1" dirty="0">
                <a:latin typeface="Tahoma"/>
                <a:cs typeface="Tahoma"/>
              </a:rPr>
              <a:t>Знаете ли вы традиции своего народа?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0" y="1"/>
            <a:ext cx="1752600" cy="1962150"/>
            <a:chOff x="0" y="0"/>
            <a:chExt cx="2882900" cy="343598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82646" cy="343585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837688" cy="3390900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7315200" y="0"/>
            <a:ext cx="1829308" cy="2343150"/>
            <a:chOff x="6678168" y="0"/>
            <a:chExt cx="2466340" cy="365125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78168" y="0"/>
              <a:ext cx="2465831" cy="365074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25412" y="0"/>
              <a:ext cx="2418588" cy="360578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893175" y="4841240"/>
            <a:ext cx="175895" cy="21145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z="1200" spc="20" dirty="0">
                <a:solidFill>
                  <a:srgbClr val="B7B7B7"/>
                </a:solidFill>
                <a:latin typeface="Verdana"/>
                <a:cs typeface="Verdana"/>
              </a:rPr>
              <a:t>8</a:t>
            </a:fld>
            <a:endParaRPr sz="12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26988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86216" y="1775059"/>
            <a:ext cx="693420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200" i="1" dirty="0">
                <a:latin typeface="Tahoma"/>
                <a:cs typeface="Tahoma"/>
              </a:rPr>
              <a:t>Знаете ли вы, как использовали в быту природные материалы наши предки?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0" y="1"/>
            <a:ext cx="1752600" cy="1962150"/>
            <a:chOff x="0" y="0"/>
            <a:chExt cx="2882900" cy="343598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82646" cy="343585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837688" cy="3390900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7315200" y="0"/>
            <a:ext cx="1829308" cy="2343150"/>
            <a:chOff x="6678168" y="0"/>
            <a:chExt cx="2466340" cy="365125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78168" y="0"/>
              <a:ext cx="2465831" cy="365074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25412" y="0"/>
              <a:ext cx="2418588" cy="360578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893175" y="4841240"/>
            <a:ext cx="175895" cy="21145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z="1200" spc="20" dirty="0">
                <a:solidFill>
                  <a:srgbClr val="B7B7B7"/>
                </a:solidFill>
                <a:latin typeface="Verdana"/>
                <a:cs typeface="Verdana"/>
              </a:rPr>
              <a:t>9</a:t>
            </a:fld>
            <a:endParaRPr sz="12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161163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</TotalTime>
  <Words>339</Words>
  <Application>Microsoft Office PowerPoint</Application>
  <PresentationFormat>Экран (16:9)</PresentationFormat>
  <Paragraphs>53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Tahoma</vt:lpstr>
      <vt:lpstr>Times New Roman</vt:lpstr>
      <vt:lpstr>Verdana</vt:lpstr>
      <vt:lpstr>Office Theme</vt:lpstr>
      <vt:lpstr>Презентация PowerPoint</vt:lpstr>
      <vt:lpstr>Актуальность </vt:lpstr>
      <vt:lpstr>Цель мастер- класса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«Ум ребенка на кончиках пальцев. Чем больше мастерства в детской руке, тем ребенок умнее. Именно руки учат ребенка точности, аккуратности, ясности мышления. Движения рук возбуждают мозг, заставляя его развиваться.» Василий Александрович Сухомлинский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Вывод: эта программа вызывает интерес у детей, дает ученику на доступном лично для него языке важность и ценность традиции своего народа, открывает новые стороны жизни родного края в предыдущие столетия, что и как и из чего делали наши предки предметы используемые в быту.</vt:lpstr>
      <vt:lpstr>Хэгдымэ пасиба!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Anna</dc:creator>
  <cp:lastModifiedBy>Anna</cp:lastModifiedBy>
  <cp:revision>25</cp:revision>
  <dcterms:created xsi:type="dcterms:W3CDTF">2023-11-23T02:38:05Z</dcterms:created>
  <dcterms:modified xsi:type="dcterms:W3CDTF">2023-11-24T01:29:32Z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2023-02-20T00:00:00Z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2023-11-23T00:00:00Z</vt:filetime>
  </property>
</Properties>
</file>